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20"/>
  </p:notesMasterIdLst>
  <p:sldIdLst>
    <p:sldId id="256" r:id="rId6"/>
    <p:sldId id="257" r:id="rId7"/>
    <p:sldId id="270" r:id="rId8"/>
    <p:sldId id="266" r:id="rId9"/>
    <p:sldId id="268" r:id="rId10"/>
    <p:sldId id="272" r:id="rId11"/>
    <p:sldId id="273" r:id="rId12"/>
    <p:sldId id="259" r:id="rId13"/>
    <p:sldId id="275" r:id="rId14"/>
    <p:sldId id="263" r:id="rId15"/>
    <p:sldId id="264" r:id="rId16"/>
    <p:sldId id="276" r:id="rId17"/>
    <p:sldId id="269" r:id="rId18"/>
    <p:sldId id="260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9AE"/>
    <a:srgbClr val="FBD82E"/>
    <a:srgbClr val="128FCF"/>
    <a:srgbClr val="2E54A0"/>
    <a:srgbClr val="045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6E541-FC41-4DF7-8EA8-39DBDAAAA13F}" v="76" dt="2022-05-06T14:26:12.8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8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Martinson" userId="581fa521-e9de-4289-ab54-1023d270cc13" providerId="ADAL" clId="{C746E541-FC41-4DF7-8EA8-39DBDAAAA13F}"/>
    <pc:docChg chg="undo custSel addSld delSld modSld sldOrd">
      <pc:chgData name="Carrie Martinson" userId="581fa521-e9de-4289-ab54-1023d270cc13" providerId="ADAL" clId="{C746E541-FC41-4DF7-8EA8-39DBDAAAA13F}" dt="2022-05-06T14:26:12.836" v="659" actId="1076"/>
      <pc:docMkLst>
        <pc:docMk/>
      </pc:docMkLst>
      <pc:sldChg chg="modSp mod">
        <pc:chgData name="Carrie Martinson" userId="581fa521-e9de-4289-ab54-1023d270cc13" providerId="ADAL" clId="{C746E541-FC41-4DF7-8EA8-39DBDAAAA13F}" dt="2022-05-06T13:53:24.929" v="83" actId="20577"/>
        <pc:sldMkLst>
          <pc:docMk/>
          <pc:sldMk cId="0" sldId="256"/>
        </pc:sldMkLst>
        <pc:spChg chg="mod">
          <ac:chgData name="Carrie Martinson" userId="581fa521-e9de-4289-ab54-1023d270cc13" providerId="ADAL" clId="{C746E541-FC41-4DF7-8EA8-39DBDAAAA13F}" dt="2022-05-06T13:53:07.139" v="27" actId="404"/>
          <ac:spMkLst>
            <pc:docMk/>
            <pc:sldMk cId="0" sldId="256"/>
            <ac:spMk id="5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3:53:24.929" v="83" actId="20577"/>
          <ac:spMkLst>
            <pc:docMk/>
            <pc:sldMk cId="0" sldId="256"/>
            <ac:spMk id="7" creationId="{A079F0E2-E42B-4528-BEB0-B6F04CCF584E}"/>
          </ac:spMkLst>
        </pc:spChg>
      </pc:sldChg>
      <pc:sldChg chg="addSp delSp modSp mod modAnim">
        <pc:chgData name="Carrie Martinson" userId="581fa521-e9de-4289-ab54-1023d270cc13" providerId="ADAL" clId="{C746E541-FC41-4DF7-8EA8-39DBDAAAA13F}" dt="2022-05-06T14:22:43.102" v="617" actId="1076"/>
        <pc:sldMkLst>
          <pc:docMk/>
          <pc:sldMk cId="0" sldId="257"/>
        </pc:sldMkLst>
        <pc:spChg chg="mod">
          <ac:chgData name="Carrie Martinson" userId="581fa521-e9de-4289-ab54-1023d270cc13" providerId="ADAL" clId="{C746E541-FC41-4DF7-8EA8-39DBDAAAA13F}" dt="2022-05-06T13:54:20.514" v="123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22:43.102" v="617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3:55:01.255" v="130" actId="1076"/>
          <ac:spMkLst>
            <pc:docMk/>
            <pc:sldMk cId="0" sldId="257"/>
            <ac:spMk id="9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3:54:56.831" v="129" actId="478"/>
          <ac:spMkLst>
            <pc:docMk/>
            <pc:sldMk cId="0" sldId="257"/>
            <ac:spMk id="10" creationId="{00000000-0000-0000-0000-000000000000}"/>
          </ac:spMkLst>
        </pc:spChg>
        <pc:picChg chg="add mod">
          <ac:chgData name="Carrie Martinson" userId="581fa521-e9de-4289-ab54-1023d270cc13" providerId="ADAL" clId="{C746E541-FC41-4DF7-8EA8-39DBDAAAA13F}" dt="2022-05-06T13:55:08.932" v="133" actId="1076"/>
          <ac:picMkLst>
            <pc:docMk/>
            <pc:sldMk cId="0" sldId="257"/>
            <ac:picMk id="12" creationId="{4115700D-0624-2BB2-8CA8-AABCCA4E1620}"/>
          </ac:picMkLst>
        </pc:picChg>
        <pc:picChg chg="add mod">
          <ac:chgData name="Carrie Martinson" userId="581fa521-e9de-4289-ab54-1023d270cc13" providerId="ADAL" clId="{C746E541-FC41-4DF7-8EA8-39DBDAAAA13F}" dt="2022-05-06T13:55:08.230" v="132" actId="1076"/>
          <ac:picMkLst>
            <pc:docMk/>
            <pc:sldMk cId="0" sldId="257"/>
            <ac:picMk id="14" creationId="{28354171-20BF-BD8B-F637-77F7B2198A0E}"/>
          </ac:picMkLst>
        </pc:picChg>
        <pc:picChg chg="add mod">
          <ac:chgData name="Carrie Martinson" userId="581fa521-e9de-4289-ab54-1023d270cc13" providerId="ADAL" clId="{C746E541-FC41-4DF7-8EA8-39DBDAAAA13F}" dt="2022-05-06T13:55:10.426" v="135" actId="1076"/>
          <ac:picMkLst>
            <pc:docMk/>
            <pc:sldMk cId="0" sldId="257"/>
            <ac:picMk id="15" creationId="{DD1BC846-CC6F-5BD1-2C00-0A555F75FD77}"/>
          </ac:picMkLst>
        </pc:picChg>
        <pc:picChg chg="add mod">
          <ac:chgData name="Carrie Martinson" userId="581fa521-e9de-4289-ab54-1023d270cc13" providerId="ADAL" clId="{C746E541-FC41-4DF7-8EA8-39DBDAAAA13F}" dt="2022-05-06T13:55:11.165" v="136" actId="1076"/>
          <ac:picMkLst>
            <pc:docMk/>
            <pc:sldMk cId="0" sldId="257"/>
            <ac:picMk id="16" creationId="{790BDAC3-46DB-E3FD-6F50-E3170F7A013C}"/>
          </ac:picMkLst>
        </pc:picChg>
        <pc:picChg chg="add mod">
          <ac:chgData name="Carrie Martinson" userId="581fa521-e9de-4289-ab54-1023d270cc13" providerId="ADAL" clId="{C746E541-FC41-4DF7-8EA8-39DBDAAAA13F}" dt="2022-05-06T13:55:09.790" v="134" actId="1076"/>
          <ac:picMkLst>
            <pc:docMk/>
            <pc:sldMk cId="0" sldId="257"/>
            <ac:picMk id="17" creationId="{F1B229A0-4195-6C0F-BA56-392B82198FB6}"/>
          </ac:picMkLst>
        </pc:picChg>
      </pc:sldChg>
      <pc:sldChg chg="addSp delSp modSp del mod">
        <pc:chgData name="Carrie Martinson" userId="581fa521-e9de-4289-ab54-1023d270cc13" providerId="ADAL" clId="{C746E541-FC41-4DF7-8EA8-39DBDAAAA13F}" dt="2022-05-06T13:56:58.365" v="167" actId="47"/>
        <pc:sldMkLst>
          <pc:docMk/>
          <pc:sldMk cId="0" sldId="258"/>
        </pc:sldMkLst>
        <pc:spChg chg="add mod">
          <ac:chgData name="Carrie Martinson" userId="581fa521-e9de-4289-ab54-1023d270cc13" providerId="ADAL" clId="{C746E541-FC41-4DF7-8EA8-39DBDAAAA13F}" dt="2022-05-06T13:56:50.800" v="164" actId="21"/>
          <ac:spMkLst>
            <pc:docMk/>
            <pc:sldMk cId="0" sldId="258"/>
            <ac:spMk id="2" creationId="{FF67DE71-C3EF-03EE-EA08-F8E4C50797A4}"/>
          </ac:spMkLst>
        </pc:spChg>
        <pc:spChg chg="del">
          <ac:chgData name="Carrie Martinson" userId="581fa521-e9de-4289-ab54-1023d270cc13" providerId="ADAL" clId="{C746E541-FC41-4DF7-8EA8-39DBDAAAA13F}" dt="2022-05-06T13:56:50.800" v="164" actId="21"/>
          <ac:spMkLst>
            <pc:docMk/>
            <pc:sldMk cId="0" sldId="258"/>
            <ac:spMk id="6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3:56:19.831" v="159" actId="478"/>
          <ac:spMkLst>
            <pc:docMk/>
            <pc:sldMk cId="0" sldId="258"/>
            <ac:spMk id="7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3:56:50.800" v="164" actId="21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Carrie Martinson" userId="581fa521-e9de-4289-ab54-1023d270cc13" providerId="ADAL" clId="{C746E541-FC41-4DF7-8EA8-39DBDAAAA13F}" dt="2022-05-06T13:56:50.800" v="164" actId="21"/>
          <ac:spMkLst>
            <pc:docMk/>
            <pc:sldMk cId="0" sldId="258"/>
            <ac:spMk id="9" creationId="{00000000-0000-0000-0000-000000000000}"/>
          </ac:spMkLst>
        </pc:spChg>
        <pc:spChg chg="add del mod">
          <ac:chgData name="Carrie Martinson" userId="581fa521-e9de-4289-ab54-1023d270cc13" providerId="ADAL" clId="{C746E541-FC41-4DF7-8EA8-39DBDAAAA13F}" dt="2022-05-06T13:55:43.759" v="141" actId="478"/>
          <ac:spMkLst>
            <pc:docMk/>
            <pc:sldMk cId="0" sldId="258"/>
            <ac:spMk id="10" creationId="{6B86CFAC-45B2-8448-2F37-9C9385EB39C0}"/>
          </ac:spMkLst>
        </pc:spChg>
        <pc:spChg chg="add del mod">
          <ac:chgData name="Carrie Martinson" userId="581fa521-e9de-4289-ab54-1023d270cc13" providerId="ADAL" clId="{C746E541-FC41-4DF7-8EA8-39DBDAAAA13F}" dt="2022-05-06T13:56:50.800" v="164" actId="21"/>
          <ac:spMkLst>
            <pc:docMk/>
            <pc:sldMk cId="0" sldId="258"/>
            <ac:spMk id="12" creationId="{7CA6940B-2371-9FCD-E736-F0FD6F1341DB}"/>
          </ac:spMkLst>
        </pc:spChg>
        <pc:spChg chg="add del mod">
          <ac:chgData name="Carrie Martinson" userId="581fa521-e9de-4289-ab54-1023d270cc13" providerId="ADAL" clId="{C746E541-FC41-4DF7-8EA8-39DBDAAAA13F}" dt="2022-05-06T13:56:50.800" v="164" actId="21"/>
          <ac:spMkLst>
            <pc:docMk/>
            <pc:sldMk cId="0" sldId="258"/>
            <ac:spMk id="13" creationId="{A475168F-B684-599A-6A56-A18DA1A1881C}"/>
          </ac:spMkLst>
        </pc:spChg>
        <pc:picChg chg="add del mod">
          <ac:chgData name="Carrie Martinson" userId="581fa521-e9de-4289-ab54-1023d270cc13" providerId="ADAL" clId="{C746E541-FC41-4DF7-8EA8-39DBDAAAA13F}" dt="2022-05-06T13:56:50.800" v="164" actId="21"/>
          <ac:picMkLst>
            <pc:docMk/>
            <pc:sldMk cId="0" sldId="258"/>
            <ac:picMk id="11" creationId="{A9E8E342-D57D-BD60-8B13-F813FDE62561}"/>
          </ac:picMkLst>
        </pc:picChg>
      </pc:sldChg>
      <pc:sldChg chg="modSp mod ord">
        <pc:chgData name="Carrie Martinson" userId="581fa521-e9de-4289-ab54-1023d270cc13" providerId="ADAL" clId="{C746E541-FC41-4DF7-8EA8-39DBDAAAA13F}" dt="2022-05-06T14:21:56.487" v="615" actId="14100"/>
        <pc:sldMkLst>
          <pc:docMk/>
          <pc:sldMk cId="0" sldId="259"/>
        </pc:sldMkLst>
        <pc:spChg chg="mod">
          <ac:chgData name="Carrie Martinson" userId="581fa521-e9de-4289-ab54-1023d270cc13" providerId="ADAL" clId="{C746E541-FC41-4DF7-8EA8-39DBDAAAA13F}" dt="2022-05-06T14:21:56.487" v="615" actId="14100"/>
          <ac:spMkLst>
            <pc:docMk/>
            <pc:sldMk cId="0" sldId="259"/>
            <ac:spMk id="5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21:51.382" v="614" actId="20577"/>
          <ac:spMkLst>
            <pc:docMk/>
            <pc:sldMk cId="0" sldId="259"/>
            <ac:spMk id="6" creationId="{00000000-0000-0000-0000-000000000000}"/>
          </ac:spMkLst>
        </pc:spChg>
      </pc:sldChg>
      <pc:sldChg chg="addSp delSp modSp mod ord">
        <pc:chgData name="Carrie Martinson" userId="581fa521-e9de-4289-ab54-1023d270cc13" providerId="ADAL" clId="{C746E541-FC41-4DF7-8EA8-39DBDAAAA13F}" dt="2022-05-06T14:20:40.580" v="587" actId="1076"/>
        <pc:sldMkLst>
          <pc:docMk/>
          <pc:sldMk cId="0" sldId="260"/>
        </pc:sldMkLst>
        <pc:spChg chg="mod">
          <ac:chgData name="Carrie Martinson" userId="581fa521-e9de-4289-ab54-1023d270cc13" providerId="ADAL" clId="{C746E541-FC41-4DF7-8EA8-39DBDAAAA13F}" dt="2022-05-06T14:20:36.198" v="586" actId="14100"/>
          <ac:spMkLst>
            <pc:docMk/>
            <pc:sldMk cId="0" sldId="260"/>
            <ac:spMk id="4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20:40.580" v="587" actId="1076"/>
          <ac:spMkLst>
            <pc:docMk/>
            <pc:sldMk cId="0" sldId="260"/>
            <ac:spMk id="6" creationId="{00000000-0000-0000-0000-000000000000}"/>
          </ac:spMkLst>
        </pc:spChg>
        <pc:spChg chg="add del mod">
          <ac:chgData name="Carrie Martinson" userId="581fa521-e9de-4289-ab54-1023d270cc13" providerId="ADAL" clId="{C746E541-FC41-4DF7-8EA8-39DBDAAAA13F}" dt="2022-05-06T14:07:01.254" v="349"/>
          <ac:spMkLst>
            <pc:docMk/>
            <pc:sldMk cId="0" sldId="260"/>
            <ac:spMk id="7" creationId="{09FA0735-5986-DE45-9931-D6F1BDC8D79A}"/>
          </ac:spMkLst>
        </pc:spChg>
        <pc:spChg chg="add del mod">
          <ac:chgData name="Carrie Martinson" userId="581fa521-e9de-4289-ab54-1023d270cc13" providerId="ADAL" clId="{C746E541-FC41-4DF7-8EA8-39DBDAAAA13F}" dt="2022-05-06T14:07:01.254" v="349"/>
          <ac:spMkLst>
            <pc:docMk/>
            <pc:sldMk cId="0" sldId="260"/>
            <ac:spMk id="8" creationId="{2F187C33-00ED-EDA3-63E4-B09455AD720C}"/>
          </ac:spMkLst>
        </pc:spChg>
        <pc:spChg chg="add del mod">
          <ac:chgData name="Carrie Martinson" userId="581fa521-e9de-4289-ab54-1023d270cc13" providerId="ADAL" clId="{C746E541-FC41-4DF7-8EA8-39DBDAAAA13F}" dt="2022-05-06T14:07:01.254" v="349"/>
          <ac:spMkLst>
            <pc:docMk/>
            <pc:sldMk cId="0" sldId="260"/>
            <ac:spMk id="10" creationId="{76A38EDD-3F77-B2A5-CC1A-AFF9E1C62962}"/>
          </ac:spMkLst>
        </pc:spChg>
        <pc:picChg chg="add del mod">
          <ac:chgData name="Carrie Martinson" userId="581fa521-e9de-4289-ab54-1023d270cc13" providerId="ADAL" clId="{C746E541-FC41-4DF7-8EA8-39DBDAAAA13F}" dt="2022-05-06T14:07:01.254" v="349"/>
          <ac:picMkLst>
            <pc:docMk/>
            <pc:sldMk cId="0" sldId="260"/>
            <ac:picMk id="9" creationId="{A0CF8D4B-D31E-8E56-0543-2187DE9622F9}"/>
          </ac:picMkLst>
        </pc:picChg>
      </pc:sldChg>
      <pc:sldChg chg="del">
        <pc:chgData name="Carrie Martinson" userId="581fa521-e9de-4289-ab54-1023d270cc13" providerId="ADAL" clId="{C746E541-FC41-4DF7-8EA8-39DBDAAAA13F}" dt="2022-05-06T14:21:13.576" v="590" actId="47"/>
        <pc:sldMkLst>
          <pc:docMk/>
          <pc:sldMk cId="0" sldId="261"/>
        </pc:sldMkLst>
      </pc:sldChg>
      <pc:sldChg chg="del">
        <pc:chgData name="Carrie Martinson" userId="581fa521-e9de-4289-ab54-1023d270cc13" providerId="ADAL" clId="{C746E541-FC41-4DF7-8EA8-39DBDAAAA13F}" dt="2022-05-06T14:21:27.149" v="592" actId="47"/>
        <pc:sldMkLst>
          <pc:docMk/>
          <pc:sldMk cId="0" sldId="262"/>
        </pc:sldMkLst>
      </pc:sldChg>
      <pc:sldChg chg="addSp delSp modSp mod">
        <pc:chgData name="Carrie Martinson" userId="581fa521-e9de-4289-ab54-1023d270cc13" providerId="ADAL" clId="{C746E541-FC41-4DF7-8EA8-39DBDAAAA13F}" dt="2022-05-06T14:08:29.019" v="382" actId="167"/>
        <pc:sldMkLst>
          <pc:docMk/>
          <pc:sldMk cId="0" sldId="263"/>
        </pc:sldMkLst>
        <pc:spChg chg="mod">
          <ac:chgData name="Carrie Martinson" userId="581fa521-e9de-4289-ab54-1023d270cc13" providerId="ADAL" clId="{C746E541-FC41-4DF7-8EA8-39DBDAAAA13F}" dt="2022-05-06T14:07:42.656" v="371" actId="14100"/>
          <ac:spMkLst>
            <pc:docMk/>
            <pc:sldMk cId="0" sldId="263"/>
            <ac:spMk id="7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07:44.939" v="372" actId="20577"/>
          <ac:spMkLst>
            <pc:docMk/>
            <pc:sldMk cId="0" sldId="263"/>
            <ac:spMk id="8" creationId="{00000000-0000-0000-0000-000000000000}"/>
          </ac:spMkLst>
        </pc:spChg>
        <pc:spChg chg="add del mod">
          <ac:chgData name="Carrie Martinson" userId="581fa521-e9de-4289-ab54-1023d270cc13" providerId="ADAL" clId="{C746E541-FC41-4DF7-8EA8-39DBDAAAA13F}" dt="2022-05-06T14:07:36.517" v="369" actId="478"/>
          <ac:spMkLst>
            <pc:docMk/>
            <pc:sldMk cId="0" sldId="263"/>
            <ac:spMk id="9" creationId="{D0AF575F-EABC-0565-3EC4-602AE74859C9}"/>
          </ac:spMkLst>
        </pc:spChg>
        <pc:spChg chg="add mod">
          <ac:chgData name="Carrie Martinson" userId="581fa521-e9de-4289-ab54-1023d270cc13" providerId="ADAL" clId="{C746E541-FC41-4DF7-8EA8-39DBDAAAA13F}" dt="2022-05-06T14:08:12.193" v="379" actId="108"/>
          <ac:spMkLst>
            <pc:docMk/>
            <pc:sldMk cId="0" sldId="263"/>
            <ac:spMk id="10" creationId="{50069583-9FB0-4E77-355D-04D55CC7183F}"/>
          </ac:spMkLst>
        </pc:spChg>
        <pc:spChg chg="add mod">
          <ac:chgData name="Carrie Martinson" userId="581fa521-e9de-4289-ab54-1023d270cc13" providerId="ADAL" clId="{C746E541-FC41-4DF7-8EA8-39DBDAAAA13F}" dt="2022-05-06T14:08:12.193" v="379" actId="108"/>
          <ac:spMkLst>
            <pc:docMk/>
            <pc:sldMk cId="0" sldId="263"/>
            <ac:spMk id="12" creationId="{A3D9C02E-0464-1C8F-8FF3-825DD14153DB}"/>
          </ac:spMkLst>
        </pc:spChg>
        <pc:picChg chg="add del mod">
          <ac:chgData name="Carrie Martinson" userId="581fa521-e9de-4289-ab54-1023d270cc13" providerId="ADAL" clId="{C746E541-FC41-4DF7-8EA8-39DBDAAAA13F}" dt="2022-05-06T14:07:52.464" v="374" actId="478"/>
          <ac:picMkLst>
            <pc:docMk/>
            <pc:sldMk cId="0" sldId="263"/>
            <ac:picMk id="11" creationId="{FB760B53-6397-CC5D-E56E-57B95EF955D5}"/>
          </ac:picMkLst>
        </pc:picChg>
        <pc:picChg chg="add mod ord">
          <ac:chgData name="Carrie Martinson" userId="581fa521-e9de-4289-ab54-1023d270cc13" providerId="ADAL" clId="{C746E541-FC41-4DF7-8EA8-39DBDAAAA13F}" dt="2022-05-06T14:08:29.019" v="382" actId="167"/>
          <ac:picMkLst>
            <pc:docMk/>
            <pc:sldMk cId="0" sldId="263"/>
            <ac:picMk id="13" creationId="{525C08BF-E8DC-0B1A-4263-97431330C269}"/>
          </ac:picMkLst>
        </pc:picChg>
      </pc:sldChg>
      <pc:sldChg chg="addSp delSp modSp mod">
        <pc:chgData name="Carrie Martinson" userId="581fa521-e9de-4289-ab54-1023d270cc13" providerId="ADAL" clId="{C746E541-FC41-4DF7-8EA8-39DBDAAAA13F}" dt="2022-05-06T14:10:09.319" v="423" actId="1076"/>
        <pc:sldMkLst>
          <pc:docMk/>
          <pc:sldMk cId="0" sldId="264"/>
        </pc:sldMkLst>
        <pc:spChg chg="add del mod">
          <ac:chgData name="Carrie Martinson" userId="581fa521-e9de-4289-ab54-1023d270cc13" providerId="ADAL" clId="{C746E541-FC41-4DF7-8EA8-39DBDAAAA13F}" dt="2022-05-06T14:09:26.738" v="414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08:53.382" v="397" actId="20577"/>
          <ac:spMkLst>
            <pc:docMk/>
            <pc:sldMk cId="0" sldId="264"/>
            <ac:spMk id="7" creationId="{00000000-0000-0000-0000-000000000000}"/>
          </ac:spMkLst>
        </pc:spChg>
        <pc:spChg chg="add del mod">
          <ac:chgData name="Carrie Martinson" userId="581fa521-e9de-4289-ab54-1023d270cc13" providerId="ADAL" clId="{C746E541-FC41-4DF7-8EA8-39DBDAAAA13F}" dt="2022-05-06T14:09:24.266" v="412" actId="478"/>
          <ac:spMkLst>
            <pc:docMk/>
            <pc:sldMk cId="0" sldId="264"/>
            <ac:spMk id="8" creationId="{00000000-0000-0000-0000-000000000000}"/>
          </ac:spMkLst>
        </pc:spChg>
        <pc:spChg chg="add del mod">
          <ac:chgData name="Carrie Martinson" userId="581fa521-e9de-4289-ab54-1023d270cc13" providerId="ADAL" clId="{C746E541-FC41-4DF7-8EA8-39DBDAAAA13F}" dt="2022-05-06T14:09:20.380" v="409" actId="47"/>
          <ac:spMkLst>
            <pc:docMk/>
            <pc:sldMk cId="0" sldId="264"/>
            <ac:spMk id="9" creationId="{00000000-0000-0000-0000-000000000000}"/>
          </ac:spMkLst>
        </pc:spChg>
        <pc:spChg chg="add mod">
          <ac:chgData name="Carrie Martinson" userId="581fa521-e9de-4289-ab54-1023d270cc13" providerId="ADAL" clId="{C746E541-FC41-4DF7-8EA8-39DBDAAAA13F}" dt="2022-05-06T14:10:09.319" v="423" actId="1076"/>
          <ac:spMkLst>
            <pc:docMk/>
            <pc:sldMk cId="0" sldId="264"/>
            <ac:spMk id="10" creationId="{A17F6741-D322-CFBE-10D6-7EB5DFE73280}"/>
          </ac:spMkLst>
        </pc:spChg>
        <pc:spChg chg="add del mod">
          <ac:chgData name="Carrie Martinson" userId="581fa521-e9de-4289-ab54-1023d270cc13" providerId="ADAL" clId="{C746E541-FC41-4DF7-8EA8-39DBDAAAA13F}" dt="2022-05-06T14:09:21.404" v="410" actId="478"/>
          <ac:spMkLst>
            <pc:docMk/>
            <pc:sldMk cId="0" sldId="264"/>
            <ac:spMk id="12" creationId="{01CC70D9-40B1-5866-4DB4-7747517A192F}"/>
          </ac:spMkLst>
        </pc:spChg>
        <pc:spChg chg="add del mod">
          <ac:chgData name="Carrie Martinson" userId="581fa521-e9de-4289-ab54-1023d270cc13" providerId="ADAL" clId="{C746E541-FC41-4DF7-8EA8-39DBDAAAA13F}" dt="2022-05-06T14:09:35.981" v="416" actId="478"/>
          <ac:spMkLst>
            <pc:docMk/>
            <pc:sldMk cId="0" sldId="264"/>
            <ac:spMk id="14" creationId="{9CD7E400-A93F-DE77-B1A6-B803630C2F7E}"/>
          </ac:spMkLst>
        </pc:spChg>
      </pc:sldChg>
      <pc:sldChg chg="del">
        <pc:chgData name="Carrie Martinson" userId="581fa521-e9de-4289-ab54-1023d270cc13" providerId="ADAL" clId="{C746E541-FC41-4DF7-8EA8-39DBDAAAA13F}" dt="2022-05-06T14:21:05.377" v="588" actId="47"/>
        <pc:sldMkLst>
          <pc:docMk/>
          <pc:sldMk cId="0" sldId="265"/>
        </pc:sldMkLst>
      </pc:sldChg>
      <pc:sldChg chg="addSp delSp modSp mod ord">
        <pc:chgData name="Carrie Martinson" userId="581fa521-e9de-4289-ab54-1023d270cc13" providerId="ADAL" clId="{C746E541-FC41-4DF7-8EA8-39DBDAAAA13F}" dt="2022-05-06T14:23:22.589" v="623" actId="20577"/>
        <pc:sldMkLst>
          <pc:docMk/>
          <pc:sldMk cId="0" sldId="266"/>
        </pc:sldMkLst>
        <pc:spChg chg="mod">
          <ac:chgData name="Carrie Martinson" userId="581fa521-e9de-4289-ab54-1023d270cc13" providerId="ADAL" clId="{C746E541-FC41-4DF7-8EA8-39DBDAAAA13F}" dt="2022-05-06T13:57:33.030" v="179" actId="20577"/>
          <ac:spMkLst>
            <pc:docMk/>
            <pc:sldMk cId="0" sldId="266"/>
            <ac:spMk id="4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3:57:27.148" v="171" actId="478"/>
          <ac:spMkLst>
            <pc:docMk/>
            <pc:sldMk cId="0" sldId="266"/>
            <ac:spMk id="5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3:57:27.148" v="171" actId="478"/>
          <ac:spMkLst>
            <pc:docMk/>
            <pc:sldMk cId="0" sldId="266"/>
            <ac:spMk id="6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3:58:39.158" v="197" actId="1076"/>
          <ac:spMkLst>
            <pc:docMk/>
            <pc:sldMk cId="0" sldId="266"/>
            <ac:spMk id="7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23:22.589" v="623" actId="20577"/>
          <ac:spMkLst>
            <pc:docMk/>
            <pc:sldMk cId="0" sldId="266"/>
            <ac:spMk id="8" creationId="{00000000-0000-0000-0000-000000000000}"/>
          </ac:spMkLst>
        </pc:spChg>
        <pc:spChg chg="add mod">
          <ac:chgData name="Carrie Martinson" userId="581fa521-e9de-4289-ab54-1023d270cc13" providerId="ADAL" clId="{C746E541-FC41-4DF7-8EA8-39DBDAAAA13F}" dt="2022-05-06T13:58:30.938" v="194" actId="14100"/>
          <ac:spMkLst>
            <pc:docMk/>
            <pc:sldMk cId="0" sldId="266"/>
            <ac:spMk id="9" creationId="{D0578DB1-84CE-578F-3C6B-EFC3CA5B98BA}"/>
          </ac:spMkLst>
        </pc:spChg>
        <pc:spChg chg="add del mod">
          <ac:chgData name="Carrie Martinson" userId="581fa521-e9de-4289-ab54-1023d270cc13" providerId="ADAL" clId="{C746E541-FC41-4DF7-8EA8-39DBDAAAA13F}" dt="2022-05-06T13:57:38.395" v="180" actId="478"/>
          <ac:spMkLst>
            <pc:docMk/>
            <pc:sldMk cId="0" sldId="266"/>
            <ac:spMk id="10" creationId="{622F046C-22C0-9377-A41C-922AE2F33573}"/>
          </ac:spMkLst>
        </pc:spChg>
        <pc:spChg chg="add del mod">
          <ac:chgData name="Carrie Martinson" userId="581fa521-e9de-4289-ab54-1023d270cc13" providerId="ADAL" clId="{C746E541-FC41-4DF7-8EA8-39DBDAAAA13F}" dt="2022-05-06T13:57:59.824" v="185" actId="478"/>
          <ac:spMkLst>
            <pc:docMk/>
            <pc:sldMk cId="0" sldId="266"/>
            <ac:spMk id="13" creationId="{734F2274-C7ED-6243-FB40-595A31FCB979}"/>
          </ac:spMkLst>
        </pc:spChg>
        <pc:picChg chg="add mod">
          <ac:chgData name="Carrie Martinson" userId="581fa521-e9de-4289-ab54-1023d270cc13" providerId="ADAL" clId="{C746E541-FC41-4DF7-8EA8-39DBDAAAA13F}" dt="2022-05-06T13:58:28.392" v="193" actId="1076"/>
          <ac:picMkLst>
            <pc:docMk/>
            <pc:sldMk cId="0" sldId="266"/>
            <ac:picMk id="11" creationId="{75548813-AE0A-142A-1137-3C0F1B5F6201}"/>
          </ac:picMkLst>
        </pc:picChg>
        <pc:picChg chg="add mod">
          <ac:chgData name="Carrie Martinson" userId="581fa521-e9de-4289-ab54-1023d270cc13" providerId="ADAL" clId="{C746E541-FC41-4DF7-8EA8-39DBDAAAA13F}" dt="2022-05-06T14:23:17.439" v="620" actId="1076"/>
          <ac:picMkLst>
            <pc:docMk/>
            <pc:sldMk cId="0" sldId="266"/>
            <ac:picMk id="12" creationId="{C0A777B1-1198-B697-07F0-6EE7EAC640C1}"/>
          </ac:picMkLst>
        </pc:picChg>
      </pc:sldChg>
      <pc:sldChg chg="del">
        <pc:chgData name="Carrie Martinson" userId="581fa521-e9de-4289-ab54-1023d270cc13" providerId="ADAL" clId="{C746E541-FC41-4DF7-8EA8-39DBDAAAA13F}" dt="2022-05-06T14:21:07.975" v="589" actId="47"/>
        <pc:sldMkLst>
          <pc:docMk/>
          <pc:sldMk cId="0" sldId="267"/>
        </pc:sldMkLst>
      </pc:sldChg>
      <pc:sldChg chg="addSp delSp modSp mod ord">
        <pc:chgData name="Carrie Martinson" userId="581fa521-e9de-4289-ab54-1023d270cc13" providerId="ADAL" clId="{C746E541-FC41-4DF7-8EA8-39DBDAAAA13F}" dt="2022-05-06T14:24:59.681" v="642" actId="1076"/>
        <pc:sldMkLst>
          <pc:docMk/>
          <pc:sldMk cId="0" sldId="268"/>
        </pc:sldMkLst>
        <pc:spChg chg="mod">
          <ac:chgData name="Carrie Martinson" userId="581fa521-e9de-4289-ab54-1023d270cc13" providerId="ADAL" clId="{C746E541-FC41-4DF7-8EA8-39DBDAAAA13F}" dt="2022-05-06T14:00:07.703" v="223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3:59:15.724" v="212" actId="404"/>
          <ac:spMkLst>
            <pc:docMk/>
            <pc:sldMk cId="0" sldId="268"/>
            <ac:spMk id="4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3:59:05.670" v="201" actId="478"/>
          <ac:spMkLst>
            <pc:docMk/>
            <pc:sldMk cId="0" sldId="268"/>
            <ac:spMk id="5" creationId="{00000000-0000-0000-0000-000000000000}"/>
          </ac:spMkLst>
        </pc:spChg>
        <pc:spChg chg="del mod">
          <ac:chgData name="Carrie Martinson" userId="581fa521-e9de-4289-ab54-1023d270cc13" providerId="ADAL" clId="{C746E541-FC41-4DF7-8EA8-39DBDAAAA13F}" dt="2022-05-06T13:59:42.810" v="219" actId="478"/>
          <ac:spMkLst>
            <pc:docMk/>
            <pc:sldMk cId="0" sldId="268"/>
            <ac:spMk id="6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3:59:05.670" v="201" actId="478"/>
          <ac:spMkLst>
            <pc:docMk/>
            <pc:sldMk cId="0" sldId="268"/>
            <ac:spMk id="7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3:59:25.069" v="214" actId="478"/>
          <ac:spMkLst>
            <pc:docMk/>
            <pc:sldMk cId="0" sldId="268"/>
            <ac:spMk id="8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3:59:25.069" v="214" actId="478"/>
          <ac:spMkLst>
            <pc:docMk/>
            <pc:sldMk cId="0" sldId="268"/>
            <ac:spMk id="9" creationId="{00000000-0000-0000-0000-000000000000}"/>
          </ac:spMkLst>
        </pc:spChg>
        <pc:spChg chg="add mod">
          <ac:chgData name="Carrie Martinson" userId="581fa521-e9de-4289-ab54-1023d270cc13" providerId="ADAL" clId="{C746E541-FC41-4DF7-8EA8-39DBDAAAA13F}" dt="2022-05-06T13:59:06.607" v="202"/>
          <ac:spMkLst>
            <pc:docMk/>
            <pc:sldMk cId="0" sldId="268"/>
            <ac:spMk id="10" creationId="{52EC8E13-D336-92D1-4E28-81C92F6B0D58}"/>
          </ac:spMkLst>
        </pc:spChg>
        <pc:spChg chg="add mod">
          <ac:chgData name="Carrie Martinson" userId="581fa521-e9de-4289-ab54-1023d270cc13" providerId="ADAL" clId="{C746E541-FC41-4DF7-8EA8-39DBDAAAA13F}" dt="2022-05-06T14:23:50.698" v="626" actId="21"/>
          <ac:spMkLst>
            <pc:docMk/>
            <pc:sldMk cId="0" sldId="268"/>
            <ac:spMk id="11" creationId="{1F0EDABC-B1A4-C2C2-6190-2CCC69045C2C}"/>
          </ac:spMkLst>
        </pc:spChg>
        <pc:spChg chg="add mod">
          <ac:chgData name="Carrie Martinson" userId="581fa521-e9de-4289-ab54-1023d270cc13" providerId="ADAL" clId="{C746E541-FC41-4DF7-8EA8-39DBDAAAA13F}" dt="2022-05-06T14:00:20.719" v="226" actId="1076"/>
          <ac:spMkLst>
            <pc:docMk/>
            <pc:sldMk cId="0" sldId="268"/>
            <ac:spMk id="13" creationId="{117E1D3E-5359-98A3-0068-D393EAB45F24}"/>
          </ac:spMkLst>
        </pc:spChg>
        <pc:spChg chg="add del mod">
          <ac:chgData name="Carrie Martinson" userId="581fa521-e9de-4289-ab54-1023d270cc13" providerId="ADAL" clId="{C746E541-FC41-4DF7-8EA8-39DBDAAAA13F}" dt="2022-05-06T14:24:22.804" v="633" actId="478"/>
          <ac:spMkLst>
            <pc:docMk/>
            <pc:sldMk cId="0" sldId="268"/>
            <ac:spMk id="16" creationId="{C873E526-68EA-73EB-B6C7-0DB65806F8E6}"/>
          </ac:spMkLst>
        </pc:spChg>
        <pc:spChg chg="add mod">
          <ac:chgData name="Carrie Martinson" userId="581fa521-e9de-4289-ab54-1023d270cc13" providerId="ADAL" clId="{C746E541-FC41-4DF7-8EA8-39DBDAAAA13F}" dt="2022-05-06T14:24:59.681" v="642" actId="1076"/>
          <ac:spMkLst>
            <pc:docMk/>
            <pc:sldMk cId="0" sldId="268"/>
            <ac:spMk id="17" creationId="{4078F362-9D9F-C258-1A59-933B35AA964A}"/>
          </ac:spMkLst>
        </pc:spChg>
        <pc:spChg chg="add mod">
          <ac:chgData name="Carrie Martinson" userId="581fa521-e9de-4289-ab54-1023d270cc13" providerId="ADAL" clId="{C746E541-FC41-4DF7-8EA8-39DBDAAAA13F}" dt="2022-05-06T14:24:59.681" v="642" actId="1076"/>
          <ac:spMkLst>
            <pc:docMk/>
            <pc:sldMk cId="0" sldId="268"/>
            <ac:spMk id="18" creationId="{9CE86C60-9C3E-8EAD-3D33-9CBA4D74B399}"/>
          </ac:spMkLst>
        </pc:spChg>
        <pc:picChg chg="add mod">
          <ac:chgData name="Carrie Martinson" userId="581fa521-e9de-4289-ab54-1023d270cc13" providerId="ADAL" clId="{C746E541-FC41-4DF7-8EA8-39DBDAAAA13F}" dt="2022-05-06T14:00:31.305" v="231" actId="1076"/>
          <ac:picMkLst>
            <pc:docMk/>
            <pc:sldMk cId="0" sldId="268"/>
            <ac:picMk id="12" creationId="{F3869EE5-70CB-1CE0-9336-0B0BF63A9F99}"/>
          </ac:picMkLst>
        </pc:picChg>
        <pc:picChg chg="add mod">
          <ac:chgData name="Carrie Martinson" userId="581fa521-e9de-4289-ab54-1023d270cc13" providerId="ADAL" clId="{C746E541-FC41-4DF7-8EA8-39DBDAAAA13F}" dt="2022-05-06T14:00:24.597" v="228" actId="14100"/>
          <ac:picMkLst>
            <pc:docMk/>
            <pc:sldMk cId="0" sldId="268"/>
            <ac:picMk id="14" creationId="{6AA93835-9D4A-AF30-41D3-75A36509C983}"/>
          </ac:picMkLst>
        </pc:picChg>
      </pc:sldChg>
      <pc:sldChg chg="addSp delSp modSp mod ord">
        <pc:chgData name="Carrie Martinson" userId="581fa521-e9de-4289-ab54-1023d270cc13" providerId="ADAL" clId="{C746E541-FC41-4DF7-8EA8-39DBDAAAA13F}" dt="2022-05-06T14:19:37.544" v="556" actId="1037"/>
        <pc:sldMkLst>
          <pc:docMk/>
          <pc:sldMk cId="0" sldId="269"/>
        </pc:sldMkLst>
        <pc:spChg chg="add del mod">
          <ac:chgData name="Carrie Martinson" userId="581fa521-e9de-4289-ab54-1023d270cc13" providerId="ADAL" clId="{C746E541-FC41-4DF7-8EA8-39DBDAAAA13F}" dt="2022-05-06T14:19:37.544" v="556" actId="1037"/>
          <ac:spMkLst>
            <pc:docMk/>
            <pc:sldMk cId="0" sldId="269"/>
            <ac:spMk id="2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14:07.117" v="508" actId="14100"/>
          <ac:spMkLst>
            <pc:docMk/>
            <pc:sldMk cId="0" sldId="269"/>
            <ac:spMk id="4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15:01.320" v="525" actId="1076"/>
          <ac:spMkLst>
            <pc:docMk/>
            <pc:sldMk cId="0" sldId="269"/>
            <ac:spMk id="5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19:32.229" v="554" actId="1076"/>
          <ac:spMkLst>
            <pc:docMk/>
            <pc:sldMk cId="0" sldId="269"/>
            <ac:spMk id="6" creationId="{00000000-0000-0000-0000-000000000000}"/>
          </ac:spMkLst>
        </pc:spChg>
        <pc:spChg chg="add del mod">
          <ac:chgData name="Carrie Martinson" userId="581fa521-e9de-4289-ab54-1023d270cc13" providerId="ADAL" clId="{C746E541-FC41-4DF7-8EA8-39DBDAAAA13F}" dt="2022-05-06T14:14:43.842" v="519" actId="478"/>
          <ac:spMkLst>
            <pc:docMk/>
            <pc:sldMk cId="0" sldId="269"/>
            <ac:spMk id="7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14:21.883" v="513" actId="478"/>
          <ac:spMkLst>
            <pc:docMk/>
            <pc:sldMk cId="0" sldId="269"/>
            <ac:spMk id="8" creationId="{00000000-0000-0000-0000-000000000000}"/>
          </ac:spMkLst>
        </pc:spChg>
        <pc:spChg chg="add mod">
          <ac:chgData name="Carrie Martinson" userId="581fa521-e9de-4289-ab54-1023d270cc13" providerId="ADAL" clId="{C746E541-FC41-4DF7-8EA8-39DBDAAAA13F}" dt="2022-05-06T14:19:32.229" v="554" actId="1076"/>
          <ac:spMkLst>
            <pc:docMk/>
            <pc:sldMk cId="0" sldId="269"/>
            <ac:spMk id="9" creationId="{8006CA87-D688-2862-34E5-2F5851A41939}"/>
          </ac:spMkLst>
        </pc:spChg>
        <pc:spChg chg="add mod">
          <ac:chgData name="Carrie Martinson" userId="581fa521-e9de-4289-ab54-1023d270cc13" providerId="ADAL" clId="{C746E541-FC41-4DF7-8EA8-39DBDAAAA13F}" dt="2022-05-06T14:19:25.428" v="553" actId="1076"/>
          <ac:spMkLst>
            <pc:docMk/>
            <pc:sldMk cId="0" sldId="269"/>
            <ac:spMk id="10" creationId="{23DFA3FA-20E8-5E73-B8C0-A2F4E97839E1}"/>
          </ac:spMkLst>
        </pc:spChg>
        <pc:picChg chg="add mod">
          <ac:chgData name="Carrie Martinson" userId="581fa521-e9de-4289-ab54-1023d270cc13" providerId="ADAL" clId="{C746E541-FC41-4DF7-8EA8-39DBDAAAA13F}" dt="2022-05-06T14:19:01.349" v="549" actId="732"/>
          <ac:picMkLst>
            <pc:docMk/>
            <pc:sldMk cId="0" sldId="269"/>
            <ac:picMk id="13" creationId="{956AD2D2-BFCE-65A3-EBA4-9D2667C4E991}"/>
          </ac:picMkLst>
        </pc:picChg>
        <pc:picChg chg="add del mod">
          <ac:chgData name="Carrie Martinson" userId="581fa521-e9de-4289-ab54-1023d270cc13" providerId="ADAL" clId="{C746E541-FC41-4DF7-8EA8-39DBDAAAA13F}" dt="2022-05-06T14:18:17.698" v="536" actId="478"/>
          <ac:picMkLst>
            <pc:docMk/>
            <pc:sldMk cId="0" sldId="269"/>
            <ac:picMk id="1026" creationId="{AC6AE247-71A6-2A27-61BB-7723C7229785}"/>
          </ac:picMkLst>
        </pc:picChg>
        <pc:picChg chg="add mod">
          <ac:chgData name="Carrie Martinson" userId="581fa521-e9de-4289-ab54-1023d270cc13" providerId="ADAL" clId="{C746E541-FC41-4DF7-8EA8-39DBDAAAA13F}" dt="2022-05-06T14:19:32.229" v="554" actId="1076"/>
          <ac:picMkLst>
            <pc:docMk/>
            <pc:sldMk cId="0" sldId="269"/>
            <ac:picMk id="1028" creationId="{1EFAD887-DF86-01FD-AEE5-16854AE940E0}"/>
          </ac:picMkLst>
        </pc:picChg>
      </pc:sldChg>
      <pc:sldChg chg="addSp delSp modSp mod">
        <pc:chgData name="Carrie Martinson" userId="581fa521-e9de-4289-ab54-1023d270cc13" providerId="ADAL" clId="{C746E541-FC41-4DF7-8EA8-39DBDAAAA13F}" dt="2022-05-06T13:56:56.337" v="166" actId="478"/>
        <pc:sldMkLst>
          <pc:docMk/>
          <pc:sldMk cId="1590548321" sldId="270"/>
        </pc:sldMkLst>
        <pc:spChg chg="del">
          <ac:chgData name="Carrie Martinson" userId="581fa521-e9de-4289-ab54-1023d270cc13" providerId="ADAL" clId="{C746E541-FC41-4DF7-8EA8-39DBDAAAA13F}" dt="2022-05-06T13:56:56.337" v="166" actId="478"/>
          <ac:spMkLst>
            <pc:docMk/>
            <pc:sldMk cId="1590548321" sldId="270"/>
            <ac:spMk id="5" creationId="{8627C6EC-A32F-AF47-9EA6-5EA32006B273}"/>
          </ac:spMkLst>
        </pc:spChg>
        <pc:spChg chg="add mod">
          <ac:chgData name="Carrie Martinson" userId="581fa521-e9de-4289-ab54-1023d270cc13" providerId="ADAL" clId="{C746E541-FC41-4DF7-8EA8-39DBDAAAA13F}" dt="2022-05-06T13:56:53.043" v="165"/>
          <ac:spMkLst>
            <pc:docMk/>
            <pc:sldMk cId="1590548321" sldId="270"/>
            <ac:spMk id="7" creationId="{3F9C0667-31A3-E400-6FF9-9F22DC55B1B6}"/>
          </ac:spMkLst>
        </pc:spChg>
        <pc:spChg chg="add mod">
          <ac:chgData name="Carrie Martinson" userId="581fa521-e9de-4289-ab54-1023d270cc13" providerId="ADAL" clId="{C746E541-FC41-4DF7-8EA8-39DBDAAAA13F}" dt="2022-05-06T13:56:53.043" v="165"/>
          <ac:spMkLst>
            <pc:docMk/>
            <pc:sldMk cId="1590548321" sldId="270"/>
            <ac:spMk id="8" creationId="{AAAE46F1-A847-20BC-1C82-893110646E2C}"/>
          </ac:spMkLst>
        </pc:spChg>
        <pc:spChg chg="add mod">
          <ac:chgData name="Carrie Martinson" userId="581fa521-e9de-4289-ab54-1023d270cc13" providerId="ADAL" clId="{C746E541-FC41-4DF7-8EA8-39DBDAAAA13F}" dt="2022-05-06T13:56:53.043" v="165"/>
          <ac:spMkLst>
            <pc:docMk/>
            <pc:sldMk cId="1590548321" sldId="270"/>
            <ac:spMk id="9" creationId="{612B692F-F10F-C6A8-A991-34AC3BD060D4}"/>
          </ac:spMkLst>
        </pc:spChg>
        <pc:spChg chg="add mod">
          <ac:chgData name="Carrie Martinson" userId="581fa521-e9de-4289-ab54-1023d270cc13" providerId="ADAL" clId="{C746E541-FC41-4DF7-8EA8-39DBDAAAA13F}" dt="2022-05-06T13:56:53.043" v="165"/>
          <ac:spMkLst>
            <pc:docMk/>
            <pc:sldMk cId="1590548321" sldId="270"/>
            <ac:spMk id="11" creationId="{DE6CDBAE-54C0-96AE-9DD1-973A3B412565}"/>
          </ac:spMkLst>
        </pc:spChg>
        <pc:spChg chg="add mod">
          <ac:chgData name="Carrie Martinson" userId="581fa521-e9de-4289-ab54-1023d270cc13" providerId="ADAL" clId="{C746E541-FC41-4DF7-8EA8-39DBDAAAA13F}" dt="2022-05-06T13:56:53.043" v="165"/>
          <ac:spMkLst>
            <pc:docMk/>
            <pc:sldMk cId="1590548321" sldId="270"/>
            <ac:spMk id="12" creationId="{D12D061B-3D06-DA9F-698A-323676DE2291}"/>
          </ac:spMkLst>
        </pc:spChg>
        <pc:picChg chg="add mod">
          <ac:chgData name="Carrie Martinson" userId="581fa521-e9de-4289-ab54-1023d270cc13" providerId="ADAL" clId="{C746E541-FC41-4DF7-8EA8-39DBDAAAA13F}" dt="2022-05-06T13:56:53.043" v="165"/>
          <ac:picMkLst>
            <pc:docMk/>
            <pc:sldMk cId="1590548321" sldId="270"/>
            <ac:picMk id="10" creationId="{E178F7B1-6E0F-05B1-6ED5-B985E400E97B}"/>
          </ac:picMkLst>
        </pc:picChg>
      </pc:sldChg>
      <pc:sldChg chg="del">
        <pc:chgData name="Carrie Martinson" userId="581fa521-e9de-4289-ab54-1023d270cc13" providerId="ADAL" clId="{C746E541-FC41-4DF7-8EA8-39DBDAAAA13F}" dt="2022-05-06T14:08:33.875" v="383" actId="47"/>
        <pc:sldMkLst>
          <pc:docMk/>
          <pc:sldMk cId="1037566398" sldId="271"/>
        </pc:sldMkLst>
      </pc:sldChg>
      <pc:sldChg chg="addSp delSp modSp add mod ord">
        <pc:chgData name="Carrie Martinson" userId="581fa521-e9de-4289-ab54-1023d270cc13" providerId="ADAL" clId="{C746E541-FC41-4DF7-8EA8-39DBDAAAA13F}" dt="2022-05-06T14:01:42.646" v="254" actId="1076"/>
        <pc:sldMkLst>
          <pc:docMk/>
          <pc:sldMk cId="163910643" sldId="272"/>
        </pc:sldMkLst>
        <pc:spChg chg="mod">
          <ac:chgData name="Carrie Martinson" userId="581fa521-e9de-4289-ab54-1023d270cc13" providerId="ADAL" clId="{C746E541-FC41-4DF7-8EA8-39DBDAAAA13F}" dt="2022-05-06T14:01:04.194" v="244" actId="20577"/>
          <ac:spMkLst>
            <pc:docMk/>
            <pc:sldMk cId="163910643" sldId="272"/>
            <ac:spMk id="4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00:58.803" v="235" actId="478"/>
          <ac:spMkLst>
            <pc:docMk/>
            <pc:sldMk cId="163910643" sldId="272"/>
            <ac:spMk id="5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00:58.803" v="235" actId="478"/>
          <ac:spMkLst>
            <pc:docMk/>
            <pc:sldMk cId="163910643" sldId="272"/>
            <ac:spMk id="6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01:12.363" v="247" actId="478"/>
          <ac:spMkLst>
            <pc:docMk/>
            <pc:sldMk cId="163910643" sldId="272"/>
            <ac:spMk id="7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00:58.803" v="235" actId="478"/>
          <ac:spMkLst>
            <pc:docMk/>
            <pc:sldMk cId="163910643" sldId="272"/>
            <ac:spMk id="8" creationId="{00000000-0000-0000-0000-000000000000}"/>
          </ac:spMkLst>
        </pc:spChg>
        <pc:spChg chg="add del mod">
          <ac:chgData name="Carrie Martinson" userId="581fa521-e9de-4289-ab54-1023d270cc13" providerId="ADAL" clId="{C746E541-FC41-4DF7-8EA8-39DBDAAAA13F}" dt="2022-05-06T14:01:07.979" v="245" actId="478"/>
          <ac:spMkLst>
            <pc:docMk/>
            <pc:sldMk cId="163910643" sldId="272"/>
            <ac:spMk id="9" creationId="{3222380F-6DFC-7AA3-96C4-9B5B25AAD63C}"/>
          </ac:spMkLst>
        </pc:spChg>
        <pc:spChg chg="add mod">
          <ac:chgData name="Carrie Martinson" userId="581fa521-e9de-4289-ab54-1023d270cc13" providerId="ADAL" clId="{C746E541-FC41-4DF7-8EA8-39DBDAAAA13F}" dt="2022-05-06T14:01:29.483" v="251" actId="14100"/>
          <ac:spMkLst>
            <pc:docMk/>
            <pc:sldMk cId="163910643" sldId="272"/>
            <ac:spMk id="10" creationId="{138A5943-4610-B07C-01FD-24596AAE1294}"/>
          </ac:spMkLst>
        </pc:spChg>
        <pc:spChg chg="add mod">
          <ac:chgData name="Carrie Martinson" userId="581fa521-e9de-4289-ab54-1023d270cc13" providerId="ADAL" clId="{C746E541-FC41-4DF7-8EA8-39DBDAAAA13F}" dt="2022-05-06T14:01:41.204" v="253" actId="1076"/>
          <ac:spMkLst>
            <pc:docMk/>
            <pc:sldMk cId="163910643" sldId="272"/>
            <ac:spMk id="11" creationId="{73558742-60C0-D5EE-58D6-194500488670}"/>
          </ac:spMkLst>
        </pc:spChg>
        <pc:picChg chg="add mod">
          <ac:chgData name="Carrie Martinson" userId="581fa521-e9de-4289-ab54-1023d270cc13" providerId="ADAL" clId="{C746E541-FC41-4DF7-8EA8-39DBDAAAA13F}" dt="2022-05-06T14:01:42.646" v="254" actId="1076"/>
          <ac:picMkLst>
            <pc:docMk/>
            <pc:sldMk cId="163910643" sldId="272"/>
            <ac:picMk id="12" creationId="{D778D312-0A75-1151-EC99-33885A2DC65C}"/>
          </ac:picMkLst>
        </pc:picChg>
        <pc:picChg chg="add mod">
          <ac:chgData name="Carrie Martinson" userId="581fa521-e9de-4289-ab54-1023d270cc13" providerId="ADAL" clId="{C746E541-FC41-4DF7-8EA8-39DBDAAAA13F}" dt="2022-05-06T14:00:59.722" v="236"/>
          <ac:picMkLst>
            <pc:docMk/>
            <pc:sldMk cId="163910643" sldId="272"/>
            <ac:picMk id="13" creationId="{E36F9FDC-4A15-AD08-AC87-EA2C01B0A2CD}"/>
          </ac:picMkLst>
        </pc:picChg>
      </pc:sldChg>
      <pc:sldChg chg="del">
        <pc:chgData name="Carrie Martinson" userId="581fa521-e9de-4289-ab54-1023d270cc13" providerId="ADAL" clId="{C746E541-FC41-4DF7-8EA8-39DBDAAAA13F}" dt="2022-05-06T13:55:24.501" v="139" actId="47"/>
        <pc:sldMkLst>
          <pc:docMk/>
          <pc:sldMk cId="1012072532" sldId="272"/>
        </pc:sldMkLst>
      </pc:sldChg>
      <pc:sldChg chg="addSp delSp modSp add mod">
        <pc:chgData name="Carrie Martinson" userId="581fa521-e9de-4289-ab54-1023d270cc13" providerId="ADAL" clId="{C746E541-FC41-4DF7-8EA8-39DBDAAAA13F}" dt="2022-05-06T14:03:36.160" v="288" actId="1076"/>
        <pc:sldMkLst>
          <pc:docMk/>
          <pc:sldMk cId="1802642190" sldId="273"/>
        </pc:sldMkLst>
        <pc:spChg chg="add del mod">
          <ac:chgData name="Carrie Martinson" userId="581fa521-e9de-4289-ab54-1023d270cc13" providerId="ADAL" clId="{C746E541-FC41-4DF7-8EA8-39DBDAAAA13F}" dt="2022-05-06T14:02:16.295" v="260" actId="478"/>
          <ac:spMkLst>
            <pc:docMk/>
            <pc:sldMk cId="1802642190" sldId="273"/>
            <ac:spMk id="2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02:34.161" v="272" actId="20577"/>
          <ac:spMkLst>
            <pc:docMk/>
            <pc:sldMk cId="1802642190" sldId="273"/>
            <ac:spMk id="4" creationId="{00000000-0000-0000-0000-000000000000}"/>
          </ac:spMkLst>
        </pc:spChg>
        <pc:spChg chg="add del mod">
          <ac:chgData name="Carrie Martinson" userId="581fa521-e9de-4289-ab54-1023d270cc13" providerId="ADAL" clId="{C746E541-FC41-4DF7-8EA8-39DBDAAAA13F}" dt="2022-05-06T14:02:18.590" v="261" actId="478"/>
          <ac:spMkLst>
            <pc:docMk/>
            <pc:sldMk cId="1802642190" sldId="273"/>
            <ac:spMk id="5" creationId="{00000000-0000-0000-0000-000000000000}"/>
          </ac:spMkLst>
        </pc:spChg>
        <pc:spChg chg="add del">
          <ac:chgData name="Carrie Martinson" userId="581fa521-e9de-4289-ab54-1023d270cc13" providerId="ADAL" clId="{C746E541-FC41-4DF7-8EA8-39DBDAAAA13F}" dt="2022-05-06T14:02:18.590" v="261" actId="478"/>
          <ac:spMkLst>
            <pc:docMk/>
            <pc:sldMk cId="1802642190" sldId="273"/>
            <ac:spMk id="6" creationId="{00000000-0000-0000-0000-000000000000}"/>
          </ac:spMkLst>
        </pc:spChg>
        <pc:spChg chg="add del mod">
          <ac:chgData name="Carrie Martinson" userId="581fa521-e9de-4289-ab54-1023d270cc13" providerId="ADAL" clId="{C746E541-FC41-4DF7-8EA8-39DBDAAAA13F}" dt="2022-05-06T14:02:18.590" v="261" actId="478"/>
          <ac:spMkLst>
            <pc:docMk/>
            <pc:sldMk cId="1802642190" sldId="273"/>
            <ac:spMk id="7" creationId="{00000000-0000-0000-0000-000000000000}"/>
          </ac:spMkLst>
        </pc:spChg>
        <pc:spChg chg="add del mod">
          <ac:chgData name="Carrie Martinson" userId="581fa521-e9de-4289-ab54-1023d270cc13" providerId="ADAL" clId="{C746E541-FC41-4DF7-8EA8-39DBDAAAA13F}" dt="2022-05-06T14:02:18.590" v="261" actId="478"/>
          <ac:spMkLst>
            <pc:docMk/>
            <pc:sldMk cId="1802642190" sldId="273"/>
            <ac:spMk id="8" creationId="{00000000-0000-0000-0000-000000000000}"/>
          </ac:spMkLst>
        </pc:spChg>
        <pc:spChg chg="add del">
          <ac:chgData name="Carrie Martinson" userId="581fa521-e9de-4289-ab54-1023d270cc13" providerId="ADAL" clId="{C746E541-FC41-4DF7-8EA8-39DBDAAAA13F}" dt="2022-05-06T14:02:18.590" v="261" actId="478"/>
          <ac:spMkLst>
            <pc:docMk/>
            <pc:sldMk cId="1802642190" sldId="273"/>
            <ac:spMk id="9" creationId="{00000000-0000-0000-0000-000000000000}"/>
          </ac:spMkLst>
        </pc:spChg>
        <pc:spChg chg="add del mod">
          <ac:chgData name="Carrie Martinson" userId="581fa521-e9de-4289-ab54-1023d270cc13" providerId="ADAL" clId="{C746E541-FC41-4DF7-8EA8-39DBDAAAA13F}" dt="2022-05-06T14:02:29.939" v="263" actId="478"/>
          <ac:spMkLst>
            <pc:docMk/>
            <pc:sldMk cId="1802642190" sldId="273"/>
            <ac:spMk id="10" creationId="{4238FD56-19DF-971B-900B-A7CBF3F45992}"/>
          </ac:spMkLst>
        </pc:spChg>
        <pc:spChg chg="add mod">
          <ac:chgData name="Carrie Martinson" userId="581fa521-e9de-4289-ab54-1023d270cc13" providerId="ADAL" clId="{C746E541-FC41-4DF7-8EA8-39DBDAAAA13F}" dt="2022-05-06T14:03:36.160" v="288" actId="1076"/>
          <ac:spMkLst>
            <pc:docMk/>
            <pc:sldMk cId="1802642190" sldId="273"/>
            <ac:spMk id="12" creationId="{C2ED73BF-3993-669E-F405-83402764383F}"/>
          </ac:spMkLst>
        </pc:spChg>
        <pc:spChg chg="add mod">
          <ac:chgData name="Carrie Martinson" userId="581fa521-e9de-4289-ab54-1023d270cc13" providerId="ADAL" clId="{C746E541-FC41-4DF7-8EA8-39DBDAAAA13F}" dt="2022-05-06T14:03:12.285" v="280" actId="1076"/>
          <ac:spMkLst>
            <pc:docMk/>
            <pc:sldMk cId="1802642190" sldId="273"/>
            <ac:spMk id="14" creationId="{275B1F26-0220-07AA-040A-B8EBF8012B3F}"/>
          </ac:spMkLst>
        </pc:spChg>
        <pc:picChg chg="add mod">
          <ac:chgData name="Carrie Martinson" userId="581fa521-e9de-4289-ab54-1023d270cc13" providerId="ADAL" clId="{C746E541-FC41-4DF7-8EA8-39DBDAAAA13F}" dt="2022-05-06T14:02:59.879" v="275" actId="1076"/>
          <ac:picMkLst>
            <pc:docMk/>
            <pc:sldMk cId="1802642190" sldId="273"/>
            <ac:picMk id="11" creationId="{DDD486E0-AE7D-098E-0C98-4475D8E76EDE}"/>
          </ac:picMkLst>
        </pc:picChg>
        <pc:picChg chg="add mod">
          <ac:chgData name="Carrie Martinson" userId="581fa521-e9de-4289-ab54-1023d270cc13" providerId="ADAL" clId="{C746E541-FC41-4DF7-8EA8-39DBDAAAA13F}" dt="2022-05-06T14:03:18.484" v="283" actId="14100"/>
          <ac:picMkLst>
            <pc:docMk/>
            <pc:sldMk cId="1802642190" sldId="273"/>
            <ac:picMk id="13" creationId="{6286DE5D-018F-155B-8575-4E1B250F2888}"/>
          </ac:picMkLst>
        </pc:picChg>
      </pc:sldChg>
      <pc:sldChg chg="add del ord">
        <pc:chgData name="Carrie Martinson" userId="581fa521-e9de-4289-ab54-1023d270cc13" providerId="ADAL" clId="{C746E541-FC41-4DF7-8EA8-39DBDAAAA13F}" dt="2022-05-06T14:21:16.129" v="591" actId="47"/>
        <pc:sldMkLst>
          <pc:docMk/>
          <pc:sldMk cId="1528947678" sldId="274"/>
        </pc:sldMkLst>
      </pc:sldChg>
      <pc:sldChg chg="del">
        <pc:chgData name="Carrie Martinson" userId="581fa521-e9de-4289-ab54-1023d270cc13" providerId="ADAL" clId="{C746E541-FC41-4DF7-8EA8-39DBDAAAA13F}" dt="2022-05-06T13:55:21.989" v="138" actId="47"/>
        <pc:sldMkLst>
          <pc:docMk/>
          <pc:sldMk cId="0" sldId="275"/>
        </pc:sldMkLst>
      </pc:sldChg>
      <pc:sldChg chg="addSp delSp modSp add mod">
        <pc:chgData name="Carrie Martinson" userId="581fa521-e9de-4289-ab54-1023d270cc13" providerId="ADAL" clId="{C746E541-FC41-4DF7-8EA8-39DBDAAAA13F}" dt="2022-05-06T14:26:12.836" v="659" actId="1076"/>
        <pc:sldMkLst>
          <pc:docMk/>
          <pc:sldMk cId="4177172203" sldId="275"/>
        </pc:sldMkLst>
        <pc:spChg chg="mod">
          <ac:chgData name="Carrie Martinson" userId="581fa521-e9de-4289-ab54-1023d270cc13" providerId="ADAL" clId="{C746E541-FC41-4DF7-8EA8-39DBDAAAA13F}" dt="2022-05-06T14:25:59.681" v="656" actId="1076"/>
          <ac:spMkLst>
            <pc:docMk/>
            <pc:sldMk cId="4177172203" sldId="275"/>
            <ac:spMk id="2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04:17.146" v="307" actId="20577"/>
          <ac:spMkLst>
            <pc:docMk/>
            <pc:sldMk cId="4177172203" sldId="275"/>
            <ac:spMk id="4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03:59.074" v="290" actId="478"/>
          <ac:spMkLst>
            <pc:docMk/>
            <pc:sldMk cId="4177172203" sldId="275"/>
            <ac:spMk id="5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03:59.074" v="290" actId="478"/>
          <ac:spMkLst>
            <pc:docMk/>
            <pc:sldMk cId="4177172203" sldId="275"/>
            <ac:spMk id="6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06:05.833" v="345" actId="1076"/>
          <ac:spMkLst>
            <pc:docMk/>
            <pc:sldMk cId="4177172203" sldId="275"/>
            <ac:spMk id="7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04:01.111" v="291" actId="478"/>
          <ac:spMkLst>
            <pc:docMk/>
            <pc:sldMk cId="4177172203" sldId="275"/>
            <ac:spMk id="8" creationId="{00000000-0000-0000-0000-000000000000}"/>
          </ac:spMkLst>
        </pc:spChg>
        <pc:spChg chg="add mod">
          <ac:chgData name="Carrie Martinson" userId="581fa521-e9de-4289-ab54-1023d270cc13" providerId="ADAL" clId="{C746E541-FC41-4DF7-8EA8-39DBDAAAA13F}" dt="2022-05-06T14:26:06.707" v="658" actId="1076"/>
          <ac:spMkLst>
            <pc:docMk/>
            <pc:sldMk cId="4177172203" sldId="275"/>
            <ac:spMk id="9" creationId="{66358595-6CA6-DF61-E3FD-799CD48858F4}"/>
          </ac:spMkLst>
        </pc:spChg>
        <pc:spChg chg="add del mod">
          <ac:chgData name="Carrie Martinson" userId="581fa521-e9de-4289-ab54-1023d270cc13" providerId="ADAL" clId="{C746E541-FC41-4DF7-8EA8-39DBDAAAA13F}" dt="2022-05-06T14:04:57.680" v="319" actId="478"/>
          <ac:spMkLst>
            <pc:docMk/>
            <pc:sldMk cId="4177172203" sldId="275"/>
            <ac:spMk id="10" creationId="{0598C2B3-1C26-2C21-724E-93F816BC40E6}"/>
          </ac:spMkLst>
        </pc:spChg>
        <pc:spChg chg="add del mod">
          <ac:chgData name="Carrie Martinson" userId="581fa521-e9de-4289-ab54-1023d270cc13" providerId="ADAL" clId="{C746E541-FC41-4DF7-8EA8-39DBDAAAA13F}" dt="2022-05-06T14:25:35.651" v="644" actId="478"/>
          <ac:spMkLst>
            <pc:docMk/>
            <pc:sldMk cId="4177172203" sldId="275"/>
            <ac:spMk id="11" creationId="{CE31CE07-2A39-6529-86B5-26D7FA9571A8}"/>
          </ac:spMkLst>
        </pc:spChg>
        <pc:spChg chg="add mod">
          <ac:chgData name="Carrie Martinson" userId="581fa521-e9de-4289-ab54-1023d270cc13" providerId="ADAL" clId="{C746E541-FC41-4DF7-8EA8-39DBDAAAA13F}" dt="2022-05-06T14:06:16.869" v="347" actId="108"/>
          <ac:spMkLst>
            <pc:docMk/>
            <pc:sldMk cId="4177172203" sldId="275"/>
            <ac:spMk id="12" creationId="{08053C72-08CC-ECE1-E11A-83D5CDD9A7FE}"/>
          </ac:spMkLst>
        </pc:spChg>
        <pc:spChg chg="add mod">
          <ac:chgData name="Carrie Martinson" userId="581fa521-e9de-4289-ab54-1023d270cc13" providerId="ADAL" clId="{C746E541-FC41-4DF7-8EA8-39DBDAAAA13F}" dt="2022-05-06T14:06:05.833" v="345" actId="1076"/>
          <ac:spMkLst>
            <pc:docMk/>
            <pc:sldMk cId="4177172203" sldId="275"/>
            <ac:spMk id="15" creationId="{19594EB9-5A58-26A0-136D-5FC61A3FC467}"/>
          </ac:spMkLst>
        </pc:spChg>
        <pc:spChg chg="add mod">
          <ac:chgData name="Carrie Martinson" userId="581fa521-e9de-4289-ab54-1023d270cc13" providerId="ADAL" clId="{C746E541-FC41-4DF7-8EA8-39DBDAAAA13F}" dt="2022-05-06T14:05:06.643" v="321" actId="108"/>
          <ac:spMkLst>
            <pc:docMk/>
            <pc:sldMk cId="4177172203" sldId="275"/>
            <ac:spMk id="18" creationId="{D9F80B80-02ED-804A-8FBB-4EFDC94CF9B5}"/>
          </ac:spMkLst>
        </pc:spChg>
        <pc:picChg chg="add mod">
          <ac:chgData name="Carrie Martinson" userId="581fa521-e9de-4289-ab54-1023d270cc13" providerId="ADAL" clId="{C746E541-FC41-4DF7-8EA8-39DBDAAAA13F}" dt="2022-05-06T14:04:55.578" v="318" actId="1076"/>
          <ac:picMkLst>
            <pc:docMk/>
            <pc:sldMk cId="4177172203" sldId="275"/>
            <ac:picMk id="13" creationId="{3C4A61B3-6AC7-6F8A-0CA0-1A283A371FCC}"/>
          </ac:picMkLst>
        </pc:picChg>
        <pc:picChg chg="add mod">
          <ac:chgData name="Carrie Martinson" userId="581fa521-e9de-4289-ab54-1023d270cc13" providerId="ADAL" clId="{C746E541-FC41-4DF7-8EA8-39DBDAAAA13F}" dt="2022-05-06T14:05:55.016" v="341" actId="14100"/>
          <ac:picMkLst>
            <pc:docMk/>
            <pc:sldMk cId="4177172203" sldId="275"/>
            <ac:picMk id="14" creationId="{280E3BFD-7B04-AB96-1AB9-71FDE055B7AC}"/>
          </ac:picMkLst>
        </pc:picChg>
        <pc:picChg chg="add del mod">
          <ac:chgData name="Carrie Martinson" userId="581fa521-e9de-4289-ab54-1023d270cc13" providerId="ADAL" clId="{C746E541-FC41-4DF7-8EA8-39DBDAAAA13F}" dt="2022-05-06T14:06:01.148" v="344" actId="478"/>
          <ac:picMkLst>
            <pc:docMk/>
            <pc:sldMk cId="4177172203" sldId="275"/>
            <ac:picMk id="16" creationId="{BE50FA95-153E-8435-45A0-5E8DC0ECC174}"/>
          </ac:picMkLst>
        </pc:picChg>
        <pc:picChg chg="add mod">
          <ac:chgData name="Carrie Martinson" userId="581fa521-e9de-4289-ab54-1023d270cc13" providerId="ADAL" clId="{C746E541-FC41-4DF7-8EA8-39DBDAAAA13F}" dt="2022-05-06T14:26:12.836" v="659" actId="1076"/>
          <ac:picMkLst>
            <pc:docMk/>
            <pc:sldMk cId="4177172203" sldId="275"/>
            <ac:picMk id="19" creationId="{FB7154A8-2DAD-1FBA-7AFA-D9FD3DFBF464}"/>
          </ac:picMkLst>
        </pc:picChg>
      </pc:sldChg>
      <pc:sldChg chg="addSp delSp modSp add mod ord">
        <pc:chgData name="Carrie Martinson" userId="581fa521-e9de-4289-ab54-1023d270cc13" providerId="ADAL" clId="{C746E541-FC41-4DF7-8EA8-39DBDAAAA13F}" dt="2022-05-06T14:12:54.444" v="480"/>
        <pc:sldMkLst>
          <pc:docMk/>
          <pc:sldMk cId="2468251482" sldId="276"/>
        </pc:sldMkLst>
        <pc:spChg chg="mod">
          <ac:chgData name="Carrie Martinson" userId="581fa521-e9de-4289-ab54-1023d270cc13" providerId="ADAL" clId="{C746E541-FC41-4DF7-8EA8-39DBDAAAA13F}" dt="2022-05-06T14:12:44.685" v="477" actId="1076"/>
          <ac:spMkLst>
            <pc:docMk/>
            <pc:sldMk cId="2468251482" sldId="276"/>
            <ac:spMk id="2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10:47.004" v="425" actId="478"/>
          <ac:spMkLst>
            <pc:docMk/>
            <pc:sldMk cId="2468251482" sldId="276"/>
            <ac:spMk id="3" creationId="{00000000-0000-0000-0000-000000000000}"/>
          </ac:spMkLst>
        </pc:spChg>
        <pc:spChg chg="mod">
          <ac:chgData name="Carrie Martinson" userId="581fa521-e9de-4289-ab54-1023d270cc13" providerId="ADAL" clId="{C746E541-FC41-4DF7-8EA8-39DBDAAAA13F}" dt="2022-05-06T14:12:34.011" v="474" actId="5793"/>
          <ac:spMkLst>
            <pc:docMk/>
            <pc:sldMk cId="2468251482" sldId="276"/>
            <ac:spMk id="4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11:48.652" v="428" actId="478"/>
          <ac:spMkLst>
            <pc:docMk/>
            <pc:sldMk cId="2468251482" sldId="276"/>
            <ac:spMk id="5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10:47.004" v="425" actId="478"/>
          <ac:spMkLst>
            <pc:docMk/>
            <pc:sldMk cId="2468251482" sldId="276"/>
            <ac:spMk id="6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10:47.004" v="425" actId="478"/>
          <ac:spMkLst>
            <pc:docMk/>
            <pc:sldMk cId="2468251482" sldId="276"/>
            <ac:spMk id="7" creationId="{00000000-0000-0000-0000-000000000000}"/>
          </ac:spMkLst>
        </pc:spChg>
        <pc:spChg chg="del">
          <ac:chgData name="Carrie Martinson" userId="581fa521-e9de-4289-ab54-1023d270cc13" providerId="ADAL" clId="{C746E541-FC41-4DF7-8EA8-39DBDAAAA13F}" dt="2022-05-06T14:10:47.004" v="425" actId="478"/>
          <ac:spMkLst>
            <pc:docMk/>
            <pc:sldMk cId="2468251482" sldId="276"/>
            <ac:spMk id="8" creationId="{00000000-0000-0000-0000-000000000000}"/>
          </ac:spMkLst>
        </pc:spChg>
        <pc:spChg chg="add mod">
          <ac:chgData name="Carrie Martinson" userId="581fa521-e9de-4289-ab54-1023d270cc13" providerId="ADAL" clId="{C746E541-FC41-4DF7-8EA8-39DBDAAAA13F}" dt="2022-05-06T14:12:47.927" v="478" actId="1076"/>
          <ac:spMkLst>
            <pc:docMk/>
            <pc:sldMk cId="2468251482" sldId="276"/>
            <ac:spMk id="9" creationId="{25619A07-AE0A-C7F3-95B8-4EAFB2E4F95A}"/>
          </ac:spMkLst>
        </pc:spChg>
        <pc:spChg chg="add del mod">
          <ac:chgData name="Carrie Martinson" userId="581fa521-e9de-4289-ab54-1023d270cc13" providerId="ADAL" clId="{C746E541-FC41-4DF7-8EA8-39DBDAAAA13F}" dt="2022-05-06T14:11:57.567" v="429" actId="478"/>
          <ac:spMkLst>
            <pc:docMk/>
            <pc:sldMk cId="2468251482" sldId="276"/>
            <ac:spMk id="11" creationId="{5AC8FB4E-CDED-6499-5513-521DDB3F8AF1}"/>
          </ac:spMkLst>
        </pc:spChg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3278469023" sldId="276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3429004988" sldId="279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2354815065" sldId="287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2604304184" sldId="293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823133680" sldId="294"/>
        </pc:sldMkLst>
      </pc:sldChg>
      <pc:sldChg chg="add del setBg">
        <pc:chgData name="Carrie Martinson" userId="581fa521-e9de-4289-ab54-1023d270cc13" providerId="ADAL" clId="{C746E541-FC41-4DF7-8EA8-39DBDAAAA13F}" dt="2022-05-06T13:52:37.254" v="1"/>
        <pc:sldMkLst>
          <pc:docMk/>
          <pc:sldMk cId="3571015251" sldId="295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2852885165" sldId="297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1835403415" sldId="322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1002040387" sldId="327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1159970992" sldId="328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234598818" sldId="329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467350287" sldId="330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1232361828" sldId="331"/>
        </pc:sldMkLst>
      </pc:sldChg>
      <pc:sldChg chg="add del">
        <pc:chgData name="Carrie Martinson" userId="581fa521-e9de-4289-ab54-1023d270cc13" providerId="ADAL" clId="{C746E541-FC41-4DF7-8EA8-39DBDAAAA13F}" dt="2022-05-06T13:52:37.254" v="1"/>
        <pc:sldMkLst>
          <pc:docMk/>
          <pc:sldMk cId="3186648229" sldId="3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432A-D0A8-4E52-AE34-C9B41C37C49F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460A-872F-4BA7-B044-755C85D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7899" y="2122205"/>
            <a:ext cx="2894329" cy="376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88815" y="4135319"/>
            <a:ext cx="2301330" cy="2722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67563" y="0"/>
            <a:ext cx="5625630" cy="4153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376916"/>
            <a:ext cx="9122838" cy="3509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15600" y="5761305"/>
            <a:ext cx="1310398" cy="616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A617221-9764-274C-834D-0E5243C530B8}"/>
              </a:ext>
            </a:extLst>
          </p:cNvPr>
          <p:cNvSpPr/>
          <p:nvPr userDrawn="1"/>
        </p:nvSpPr>
        <p:spPr>
          <a:xfrm>
            <a:off x="0" y="914400"/>
            <a:ext cx="4953000" cy="12610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3809" y="2886800"/>
            <a:ext cx="2430731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log.hubspot.com/marketing/visual-content-marketing-strategy#sm.001fv6jcq127idqsqmd1wt00yjjag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ocialnsport.com/tips-for-instagram/" TargetMode="External"/><Relationship Id="rId5" Type="http://schemas.openxmlformats.org/officeDocument/2006/relationships/hyperlink" Target="https://www.themeboy.com/blog/instagram-sports-team-marketing/" TargetMode="External"/><Relationship Id="rId4" Type="http://schemas.openxmlformats.org/officeDocument/2006/relationships/hyperlink" Target="https://influencermarketinghub.com/how-to-cross-post-to-instagram-from-a-facebook-pag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hyperlink" Target="https://www.youtube.com/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68062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33800" y="2703737"/>
            <a:ext cx="2971800" cy="1001684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3200" spc="20" dirty="0"/>
              <a:t>Social Media</a:t>
            </a:r>
            <a:br>
              <a:rPr lang="en-GB" spc="20" dirty="0"/>
            </a:br>
            <a:r>
              <a:rPr lang="en-GB" spc="15" dirty="0">
                <a:solidFill>
                  <a:srgbClr val="1959AE"/>
                </a:solidFill>
              </a:rPr>
              <a:t>Marketing</a:t>
            </a:r>
            <a:endParaRPr spc="20" dirty="0">
              <a:solidFill>
                <a:srgbClr val="1959AE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079F0E2-E42B-4528-BEB0-B6F04CCF584E}"/>
              </a:ext>
            </a:extLst>
          </p:cNvPr>
          <p:cNvSpPr txBox="1"/>
          <p:nvPr/>
        </p:nvSpPr>
        <p:spPr>
          <a:xfrm>
            <a:off x="701899" y="5623689"/>
            <a:ext cx="208470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solidFill>
                  <a:srgbClr val="FFFFFF"/>
                </a:solidFill>
                <a:latin typeface="Poppins"/>
                <a:cs typeface="Poppins"/>
              </a:rPr>
              <a:t>A quick-start guide to getting it righ</a:t>
            </a:r>
            <a:r>
              <a:rPr lang="en-GB" dirty="0">
                <a:solidFill>
                  <a:srgbClr val="FFFFFF"/>
                </a:solidFill>
                <a:latin typeface="Poppins"/>
                <a:cs typeface="Poppins"/>
              </a:rPr>
              <a:t>t online</a:t>
            </a:r>
            <a:endParaRPr lang="en-GB" sz="1800" dirty="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5C08BF-E8DC-0B1A-4263-97431330C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522247" y="0"/>
            <a:ext cx="467094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000" y="1181646"/>
            <a:ext cx="2395855" cy="497840"/>
          </a:xfrm>
          <a:custGeom>
            <a:avLst/>
            <a:gdLst/>
            <a:ahLst/>
            <a:cxnLst/>
            <a:rect l="l" t="t" r="r" b="b"/>
            <a:pathLst>
              <a:path w="2395855" h="497839">
                <a:moveTo>
                  <a:pt x="0" y="497649"/>
                </a:moveTo>
                <a:lnTo>
                  <a:pt x="2395804" y="497649"/>
                </a:lnTo>
                <a:lnTo>
                  <a:pt x="2395804" y="0"/>
                </a:lnTo>
                <a:lnTo>
                  <a:pt x="0" y="0"/>
                </a:lnTo>
                <a:lnTo>
                  <a:pt x="0" y="497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000" y="629996"/>
            <a:ext cx="239585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8840" y="629996"/>
            <a:ext cx="2418715" cy="1010661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/>
              <a:t>Images </a:t>
            </a:r>
            <a:r>
              <a:rPr lang="en-GB" spc="15" dirty="0">
                <a:solidFill>
                  <a:srgbClr val="2E54A0"/>
                </a:solidFill>
              </a:rPr>
              <a:t>and video</a:t>
            </a:r>
            <a:endParaRPr spc="20" dirty="0">
              <a:solidFill>
                <a:srgbClr val="2E54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69583-9FB0-4E77-355D-04D55CC7183F}"/>
              </a:ext>
            </a:extLst>
          </p:cNvPr>
          <p:cNvSpPr txBox="1"/>
          <p:nvPr/>
        </p:nvSpPr>
        <p:spPr>
          <a:xfrm>
            <a:off x="728841" y="2192307"/>
            <a:ext cx="6047880" cy="2030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b="1">
                <a:solidFill>
                  <a:srgbClr val="2E54A0"/>
                </a:solidFill>
                <a:latin typeface="Poppins"/>
                <a:cs typeface="Poppin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You know what they say…. A picture paints a thousand words. </a:t>
            </a:r>
          </a:p>
          <a:p>
            <a:r>
              <a:rPr lang="en-GB" dirty="0"/>
              <a:t>Research shows that social media posts using visual content are more than 40X more likely to get shared on social media than other types of content (</a:t>
            </a:r>
            <a:r>
              <a:rPr lang="en-GB" dirty="0">
                <a:hlinkClick r:id="rId5"/>
              </a:rPr>
              <a:t>Hubspot</a:t>
            </a:r>
            <a:r>
              <a:rPr lang="en-GB" dirty="0"/>
              <a:t>, 2016). </a:t>
            </a:r>
          </a:p>
          <a:p>
            <a:r>
              <a:rPr lang="en-GB" dirty="0"/>
              <a:t>That’s huge! </a:t>
            </a:r>
          </a:p>
          <a:p>
            <a:r>
              <a:rPr lang="en-GB" dirty="0"/>
              <a:t>Posts using video perform even better.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D9C02E-0464-1C8F-8FF3-825DD14153DB}"/>
              </a:ext>
            </a:extLst>
          </p:cNvPr>
          <p:cNvSpPr/>
          <p:nvPr/>
        </p:nvSpPr>
        <p:spPr>
          <a:xfrm>
            <a:off x="721855" y="5051924"/>
            <a:ext cx="4572000" cy="759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b="1" dirty="0">
                <a:solidFill>
                  <a:srgbClr val="2E54A0"/>
                </a:solidFill>
                <a:latin typeface="Poppins"/>
                <a:cs typeface="Poppins"/>
              </a:rPr>
              <a:t>However, remember that images and videos should be relevant, to the post and to your brand.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8815" y="4135319"/>
            <a:ext cx="2301330" cy="2722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3690" y="-312548"/>
            <a:ext cx="5625630" cy="4153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48011"/>
            <a:ext cx="9122838" cy="3509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70958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33483" y="2895345"/>
            <a:ext cx="2675255" cy="1001684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3450" b="1" spc="20" dirty="0">
                <a:solidFill>
                  <a:srgbClr val="FFFFFF"/>
                </a:solidFill>
                <a:latin typeface="Poppins"/>
                <a:cs typeface="Poppins"/>
              </a:rPr>
              <a:t>Is it </a:t>
            </a:r>
            <a:r>
              <a:rPr lang="en-GB" sz="3450" b="1" spc="15" dirty="0">
                <a:solidFill>
                  <a:srgbClr val="FBD82E"/>
                </a:solidFill>
                <a:latin typeface="Poppins"/>
                <a:cs typeface="Poppins"/>
              </a:rPr>
              <a:t>working?</a:t>
            </a:r>
            <a:endParaRPr sz="3450" dirty="0">
              <a:solidFill>
                <a:srgbClr val="FBD82E"/>
              </a:solidFill>
              <a:latin typeface="Poppins"/>
              <a:cs typeface="Poppi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7900" y="2825443"/>
            <a:ext cx="4673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Poppins"/>
              <a:cs typeface="Poppins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17F6741-D322-CFBE-10D6-7EB5DFE73280}"/>
              </a:ext>
            </a:extLst>
          </p:cNvPr>
          <p:cNvSpPr txBox="1">
            <a:spLocks/>
          </p:cNvSpPr>
          <p:nvPr/>
        </p:nvSpPr>
        <p:spPr>
          <a:xfrm>
            <a:off x="6857418" y="1566199"/>
            <a:ext cx="4428292" cy="3659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b="1">
                <a:solidFill>
                  <a:srgbClr val="2E54A0"/>
                </a:solidFill>
                <a:latin typeface="Poppins"/>
                <a:cs typeface="Poppi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Increase in followers and likes</a:t>
            </a:r>
          </a:p>
          <a:p>
            <a:pPr marL="2984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People message you and give you content to use</a:t>
            </a:r>
          </a:p>
          <a:p>
            <a:pPr marL="2984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People tag their friends on your posts</a:t>
            </a:r>
          </a:p>
          <a:p>
            <a:pPr marL="2984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People share content</a:t>
            </a:r>
          </a:p>
          <a:p>
            <a:pPr marL="2984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Get technical! (Twitter analytics, Facebook insights etc)</a:t>
            </a:r>
          </a:p>
          <a:p>
            <a:pPr marL="2984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93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0603" y="714705"/>
            <a:ext cx="2675255" cy="978345"/>
          </a:xfrm>
          <a:prstGeom prst="rect">
            <a:avLst/>
          </a:prstGeom>
          <a:solidFill>
            <a:srgbClr val="1959AE"/>
          </a:solidFill>
          <a:ln>
            <a:solidFill>
              <a:srgbClr val="2E54A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And another </a:t>
            </a:r>
            <a:r>
              <a:rPr lang="en-GB" sz="2800" spc="15" dirty="0">
                <a:solidFill>
                  <a:srgbClr val="FBD82E"/>
                </a:solidFill>
              </a:rPr>
              <a:t>thing…</a:t>
            </a:r>
            <a:endParaRPr sz="2800" spc="20" dirty="0">
              <a:solidFill>
                <a:srgbClr val="FBD82E"/>
              </a:solidFill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5619A07-AE0A-C7F3-95B8-4EAFB2E4F95A}"/>
              </a:ext>
            </a:extLst>
          </p:cNvPr>
          <p:cNvSpPr txBox="1">
            <a:spLocks/>
          </p:cNvSpPr>
          <p:nvPr/>
        </p:nvSpPr>
        <p:spPr>
          <a:xfrm>
            <a:off x="660603" y="2200535"/>
            <a:ext cx="8679767" cy="3659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700" marR="5080">
              <a:lnSpc>
                <a:spcPct val="100000"/>
              </a:lnSpc>
              <a:spcBef>
                <a:spcPts val="100"/>
              </a:spcBef>
              <a:defRPr b="1" i="0">
                <a:solidFill>
                  <a:schemeClr val="bg1"/>
                </a:solidFill>
                <a:latin typeface="Poppins"/>
                <a:cs typeface="Poppi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/>
              <a:t>Social media is hungry – think about how much time you have to do this. Who could help you?</a:t>
            </a:r>
          </a:p>
          <a:p>
            <a:pPr>
              <a:spcBef>
                <a:spcPts val="1800"/>
              </a:spcBef>
            </a:pPr>
            <a:r>
              <a:rPr lang="en-GB" dirty="0"/>
              <a:t>The more information you include in your profile, the more traction you’re likely to get (e.g. include profile pic)</a:t>
            </a:r>
          </a:p>
          <a:p>
            <a:pPr>
              <a:spcBef>
                <a:spcPts val="1800"/>
              </a:spcBef>
            </a:pPr>
            <a:r>
              <a:rPr lang="en-GB" dirty="0"/>
              <a:t>Who is in charge of your “brand”?</a:t>
            </a:r>
          </a:p>
          <a:p>
            <a:pPr>
              <a:spcBef>
                <a:spcPts val="1800"/>
              </a:spcBef>
            </a:pPr>
            <a:r>
              <a:rPr lang="en-GB" dirty="0"/>
              <a:t>Tools to manage multiple platforms (</a:t>
            </a:r>
            <a:r>
              <a:rPr lang="en-GB" dirty="0" err="1"/>
              <a:t>hootsuite</a:t>
            </a:r>
            <a:r>
              <a:rPr lang="en-GB" dirty="0"/>
              <a:t>, buffer etc)</a:t>
            </a:r>
          </a:p>
          <a:p>
            <a:pPr>
              <a:spcBef>
                <a:spcPts val="1800"/>
              </a:spcBef>
            </a:pPr>
            <a:r>
              <a:rPr lang="en-GB" dirty="0"/>
              <a:t>What key supporters or partners do you already have who you can ask to RT or share your posts</a:t>
            </a:r>
          </a:p>
          <a:p>
            <a:pPr>
              <a:spcBef>
                <a:spcPts val="1800"/>
              </a:spcBef>
            </a:pPr>
            <a:r>
              <a:rPr lang="en-GB" dirty="0"/>
              <a:t>Consent for videos and pictures</a:t>
            </a:r>
          </a:p>
        </p:txBody>
      </p:sp>
    </p:spTree>
    <p:extLst>
      <p:ext uri="{BB962C8B-B14F-4D97-AF65-F5344CB8AC3E}">
        <p14:creationId xmlns:p14="http://schemas.microsoft.com/office/powerpoint/2010/main" val="246825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61" y="9606"/>
            <a:ext cx="12170779" cy="6848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40047" y="2895345"/>
            <a:ext cx="2894329" cy="1001684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Do’s </a:t>
            </a:r>
            <a:br>
              <a:rPr lang="en-GB" spc="20" dirty="0"/>
            </a:br>
            <a:r>
              <a:rPr lang="en-GB" spc="15" dirty="0">
                <a:solidFill>
                  <a:srgbClr val="1959AE"/>
                </a:solidFill>
              </a:rPr>
              <a:t>and Don’ts</a:t>
            </a:r>
            <a:endParaRPr spc="20" dirty="0">
              <a:solidFill>
                <a:srgbClr val="1959AE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68642" y="4811628"/>
            <a:ext cx="1328420" cy="1328420"/>
          </a:xfrm>
          <a:custGeom>
            <a:avLst/>
            <a:gdLst/>
            <a:ahLst/>
            <a:cxnLst/>
            <a:rect l="l" t="t" r="r" b="b"/>
            <a:pathLst>
              <a:path w="1328420" h="1328420">
                <a:moveTo>
                  <a:pt x="663968" y="1327988"/>
                </a:moveTo>
                <a:lnTo>
                  <a:pt x="616549" y="1326320"/>
                </a:lnTo>
                <a:lnTo>
                  <a:pt x="570029" y="1321393"/>
                </a:lnTo>
                <a:lnTo>
                  <a:pt x="524523" y="1313318"/>
                </a:lnTo>
                <a:lnTo>
                  <a:pt x="480140" y="1302209"/>
                </a:lnTo>
                <a:lnTo>
                  <a:pt x="436996" y="1288176"/>
                </a:lnTo>
                <a:lnTo>
                  <a:pt x="395200" y="1271334"/>
                </a:lnTo>
                <a:lnTo>
                  <a:pt x="354866" y="1251793"/>
                </a:lnTo>
                <a:lnTo>
                  <a:pt x="316107" y="1229667"/>
                </a:lnTo>
                <a:lnTo>
                  <a:pt x="279034" y="1205068"/>
                </a:lnTo>
                <a:lnTo>
                  <a:pt x="243760" y="1178109"/>
                </a:lnTo>
                <a:lnTo>
                  <a:pt x="210396" y="1148901"/>
                </a:lnTo>
                <a:lnTo>
                  <a:pt x="179057" y="1117557"/>
                </a:lnTo>
                <a:lnTo>
                  <a:pt x="149853" y="1084190"/>
                </a:lnTo>
                <a:lnTo>
                  <a:pt x="122897" y="1048911"/>
                </a:lnTo>
                <a:lnTo>
                  <a:pt x="98302" y="1011835"/>
                </a:lnTo>
                <a:lnTo>
                  <a:pt x="76180" y="973071"/>
                </a:lnTo>
                <a:lnTo>
                  <a:pt x="56643" y="932734"/>
                </a:lnTo>
                <a:lnTo>
                  <a:pt x="39803" y="890936"/>
                </a:lnTo>
                <a:lnTo>
                  <a:pt x="25773" y="847788"/>
                </a:lnTo>
                <a:lnTo>
                  <a:pt x="14666" y="803404"/>
                </a:lnTo>
                <a:lnTo>
                  <a:pt x="6593" y="757896"/>
                </a:lnTo>
                <a:lnTo>
                  <a:pt x="1667" y="711375"/>
                </a:lnTo>
                <a:lnTo>
                  <a:pt x="0" y="663956"/>
                </a:lnTo>
                <a:lnTo>
                  <a:pt x="1667" y="616545"/>
                </a:lnTo>
                <a:lnTo>
                  <a:pt x="6593" y="570034"/>
                </a:lnTo>
                <a:lnTo>
                  <a:pt x="14666" y="524533"/>
                </a:lnTo>
                <a:lnTo>
                  <a:pt x="25773" y="480156"/>
                </a:lnTo>
                <a:lnTo>
                  <a:pt x="39803" y="437015"/>
                </a:lnTo>
                <a:lnTo>
                  <a:pt x="56643" y="395222"/>
                </a:lnTo>
                <a:lnTo>
                  <a:pt x="76180" y="354890"/>
                </a:lnTo>
                <a:lnTo>
                  <a:pt x="98302" y="316131"/>
                </a:lnTo>
                <a:lnTo>
                  <a:pt x="122897" y="279059"/>
                </a:lnTo>
                <a:lnTo>
                  <a:pt x="149853" y="243784"/>
                </a:lnTo>
                <a:lnTo>
                  <a:pt x="179057" y="210419"/>
                </a:lnTo>
                <a:lnTo>
                  <a:pt x="210396" y="179078"/>
                </a:lnTo>
                <a:lnTo>
                  <a:pt x="243760" y="149872"/>
                </a:lnTo>
                <a:lnTo>
                  <a:pt x="279034" y="122914"/>
                </a:lnTo>
                <a:lnTo>
                  <a:pt x="316107" y="98317"/>
                </a:lnTo>
                <a:lnTo>
                  <a:pt x="354866" y="76192"/>
                </a:lnTo>
                <a:lnTo>
                  <a:pt x="395200" y="56652"/>
                </a:lnTo>
                <a:lnTo>
                  <a:pt x="436996" y="39810"/>
                </a:lnTo>
                <a:lnTo>
                  <a:pt x="480140" y="25778"/>
                </a:lnTo>
                <a:lnTo>
                  <a:pt x="524523" y="14669"/>
                </a:lnTo>
                <a:lnTo>
                  <a:pt x="570029" y="6594"/>
                </a:lnTo>
                <a:lnTo>
                  <a:pt x="616549" y="1667"/>
                </a:lnTo>
                <a:lnTo>
                  <a:pt x="663968" y="0"/>
                </a:lnTo>
                <a:lnTo>
                  <a:pt x="711386" y="1667"/>
                </a:lnTo>
                <a:lnTo>
                  <a:pt x="757905" y="6594"/>
                </a:lnTo>
                <a:lnTo>
                  <a:pt x="803412" y="14669"/>
                </a:lnTo>
                <a:lnTo>
                  <a:pt x="847795" y="25778"/>
                </a:lnTo>
                <a:lnTo>
                  <a:pt x="890942" y="39810"/>
                </a:lnTo>
                <a:lnTo>
                  <a:pt x="932739" y="56652"/>
                </a:lnTo>
                <a:lnTo>
                  <a:pt x="973076" y="76192"/>
                </a:lnTo>
                <a:lnTo>
                  <a:pt x="1011838" y="98317"/>
                </a:lnTo>
                <a:lnTo>
                  <a:pt x="1048914" y="122914"/>
                </a:lnTo>
                <a:lnTo>
                  <a:pt x="1084192" y="149872"/>
                </a:lnTo>
                <a:lnTo>
                  <a:pt x="1117559" y="179078"/>
                </a:lnTo>
                <a:lnTo>
                  <a:pt x="1148902" y="210419"/>
                </a:lnTo>
                <a:lnTo>
                  <a:pt x="1178110" y="243784"/>
                </a:lnTo>
                <a:lnTo>
                  <a:pt x="1205069" y="279059"/>
                </a:lnTo>
                <a:lnTo>
                  <a:pt x="1229668" y="316131"/>
                </a:lnTo>
                <a:lnTo>
                  <a:pt x="1251794" y="354890"/>
                </a:lnTo>
                <a:lnTo>
                  <a:pt x="1271334" y="395222"/>
                </a:lnTo>
                <a:lnTo>
                  <a:pt x="1288176" y="437015"/>
                </a:lnTo>
                <a:lnTo>
                  <a:pt x="1302209" y="480156"/>
                </a:lnTo>
                <a:lnTo>
                  <a:pt x="1313318" y="524533"/>
                </a:lnTo>
                <a:lnTo>
                  <a:pt x="1321393" y="570034"/>
                </a:lnTo>
                <a:lnTo>
                  <a:pt x="1326320" y="616545"/>
                </a:lnTo>
                <a:lnTo>
                  <a:pt x="1327988" y="663956"/>
                </a:lnTo>
                <a:lnTo>
                  <a:pt x="1326320" y="711375"/>
                </a:lnTo>
                <a:lnTo>
                  <a:pt x="1321393" y="757896"/>
                </a:lnTo>
                <a:lnTo>
                  <a:pt x="1313318" y="803404"/>
                </a:lnTo>
                <a:lnTo>
                  <a:pt x="1302209" y="847788"/>
                </a:lnTo>
                <a:lnTo>
                  <a:pt x="1288176" y="890936"/>
                </a:lnTo>
                <a:lnTo>
                  <a:pt x="1271334" y="932734"/>
                </a:lnTo>
                <a:lnTo>
                  <a:pt x="1251794" y="973071"/>
                </a:lnTo>
                <a:lnTo>
                  <a:pt x="1229668" y="1011835"/>
                </a:lnTo>
                <a:lnTo>
                  <a:pt x="1205069" y="1048911"/>
                </a:lnTo>
                <a:lnTo>
                  <a:pt x="1178110" y="1084190"/>
                </a:lnTo>
                <a:lnTo>
                  <a:pt x="1148902" y="1117557"/>
                </a:lnTo>
                <a:lnTo>
                  <a:pt x="1117559" y="1148901"/>
                </a:lnTo>
                <a:lnTo>
                  <a:pt x="1084192" y="1178109"/>
                </a:lnTo>
                <a:lnTo>
                  <a:pt x="1048914" y="1205068"/>
                </a:lnTo>
                <a:lnTo>
                  <a:pt x="1011838" y="1229667"/>
                </a:lnTo>
                <a:lnTo>
                  <a:pt x="973076" y="1251793"/>
                </a:lnTo>
                <a:lnTo>
                  <a:pt x="932739" y="1271334"/>
                </a:lnTo>
                <a:lnTo>
                  <a:pt x="890942" y="1288176"/>
                </a:lnTo>
                <a:lnTo>
                  <a:pt x="847795" y="1302209"/>
                </a:lnTo>
                <a:lnTo>
                  <a:pt x="803412" y="1313318"/>
                </a:lnTo>
                <a:lnTo>
                  <a:pt x="757905" y="1321393"/>
                </a:lnTo>
                <a:lnTo>
                  <a:pt x="711386" y="1326320"/>
                </a:lnTo>
                <a:lnTo>
                  <a:pt x="663968" y="1327988"/>
                </a:lnTo>
                <a:close/>
              </a:path>
            </a:pathLst>
          </a:custGeom>
          <a:ln w="63982">
            <a:solidFill>
              <a:srgbClr val="2E54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2756" y="421425"/>
            <a:ext cx="1328420" cy="1328420"/>
          </a:xfrm>
          <a:custGeom>
            <a:avLst/>
            <a:gdLst/>
            <a:ahLst/>
            <a:cxnLst/>
            <a:rect l="l" t="t" r="r" b="b"/>
            <a:pathLst>
              <a:path w="1328420" h="1328420">
                <a:moveTo>
                  <a:pt x="663968" y="1327988"/>
                </a:moveTo>
                <a:lnTo>
                  <a:pt x="616549" y="1326320"/>
                </a:lnTo>
                <a:lnTo>
                  <a:pt x="570029" y="1321393"/>
                </a:lnTo>
                <a:lnTo>
                  <a:pt x="524523" y="1313318"/>
                </a:lnTo>
                <a:lnTo>
                  <a:pt x="480140" y="1302209"/>
                </a:lnTo>
                <a:lnTo>
                  <a:pt x="436996" y="1288176"/>
                </a:lnTo>
                <a:lnTo>
                  <a:pt x="395200" y="1271334"/>
                </a:lnTo>
                <a:lnTo>
                  <a:pt x="354866" y="1251793"/>
                </a:lnTo>
                <a:lnTo>
                  <a:pt x="316107" y="1229667"/>
                </a:lnTo>
                <a:lnTo>
                  <a:pt x="279034" y="1205068"/>
                </a:lnTo>
                <a:lnTo>
                  <a:pt x="243760" y="1178109"/>
                </a:lnTo>
                <a:lnTo>
                  <a:pt x="210396" y="1148901"/>
                </a:lnTo>
                <a:lnTo>
                  <a:pt x="179057" y="1117557"/>
                </a:lnTo>
                <a:lnTo>
                  <a:pt x="149853" y="1084190"/>
                </a:lnTo>
                <a:lnTo>
                  <a:pt x="122897" y="1048911"/>
                </a:lnTo>
                <a:lnTo>
                  <a:pt x="98302" y="1011835"/>
                </a:lnTo>
                <a:lnTo>
                  <a:pt x="76180" y="973071"/>
                </a:lnTo>
                <a:lnTo>
                  <a:pt x="56643" y="932734"/>
                </a:lnTo>
                <a:lnTo>
                  <a:pt x="39803" y="890936"/>
                </a:lnTo>
                <a:lnTo>
                  <a:pt x="25773" y="847788"/>
                </a:lnTo>
                <a:lnTo>
                  <a:pt x="14666" y="803404"/>
                </a:lnTo>
                <a:lnTo>
                  <a:pt x="6593" y="757896"/>
                </a:lnTo>
                <a:lnTo>
                  <a:pt x="1667" y="711375"/>
                </a:lnTo>
                <a:lnTo>
                  <a:pt x="0" y="663956"/>
                </a:lnTo>
                <a:lnTo>
                  <a:pt x="1667" y="616545"/>
                </a:lnTo>
                <a:lnTo>
                  <a:pt x="6593" y="570034"/>
                </a:lnTo>
                <a:lnTo>
                  <a:pt x="14666" y="524533"/>
                </a:lnTo>
                <a:lnTo>
                  <a:pt x="25773" y="480156"/>
                </a:lnTo>
                <a:lnTo>
                  <a:pt x="39803" y="437015"/>
                </a:lnTo>
                <a:lnTo>
                  <a:pt x="56643" y="395222"/>
                </a:lnTo>
                <a:lnTo>
                  <a:pt x="76180" y="354890"/>
                </a:lnTo>
                <a:lnTo>
                  <a:pt x="98302" y="316131"/>
                </a:lnTo>
                <a:lnTo>
                  <a:pt x="122897" y="279059"/>
                </a:lnTo>
                <a:lnTo>
                  <a:pt x="149853" y="243784"/>
                </a:lnTo>
                <a:lnTo>
                  <a:pt x="179057" y="210419"/>
                </a:lnTo>
                <a:lnTo>
                  <a:pt x="210396" y="179078"/>
                </a:lnTo>
                <a:lnTo>
                  <a:pt x="243760" y="149872"/>
                </a:lnTo>
                <a:lnTo>
                  <a:pt x="279034" y="122914"/>
                </a:lnTo>
                <a:lnTo>
                  <a:pt x="316107" y="98317"/>
                </a:lnTo>
                <a:lnTo>
                  <a:pt x="354866" y="76192"/>
                </a:lnTo>
                <a:lnTo>
                  <a:pt x="395200" y="56652"/>
                </a:lnTo>
                <a:lnTo>
                  <a:pt x="436996" y="39810"/>
                </a:lnTo>
                <a:lnTo>
                  <a:pt x="480140" y="25778"/>
                </a:lnTo>
                <a:lnTo>
                  <a:pt x="524523" y="14669"/>
                </a:lnTo>
                <a:lnTo>
                  <a:pt x="570029" y="6594"/>
                </a:lnTo>
                <a:lnTo>
                  <a:pt x="616549" y="1667"/>
                </a:lnTo>
                <a:lnTo>
                  <a:pt x="663968" y="0"/>
                </a:lnTo>
                <a:lnTo>
                  <a:pt x="711386" y="1667"/>
                </a:lnTo>
                <a:lnTo>
                  <a:pt x="757905" y="6594"/>
                </a:lnTo>
                <a:lnTo>
                  <a:pt x="803412" y="14669"/>
                </a:lnTo>
                <a:lnTo>
                  <a:pt x="847795" y="25778"/>
                </a:lnTo>
                <a:lnTo>
                  <a:pt x="890942" y="39810"/>
                </a:lnTo>
                <a:lnTo>
                  <a:pt x="932739" y="56652"/>
                </a:lnTo>
                <a:lnTo>
                  <a:pt x="973076" y="76192"/>
                </a:lnTo>
                <a:lnTo>
                  <a:pt x="1011838" y="98317"/>
                </a:lnTo>
                <a:lnTo>
                  <a:pt x="1048914" y="122914"/>
                </a:lnTo>
                <a:lnTo>
                  <a:pt x="1084192" y="149872"/>
                </a:lnTo>
                <a:lnTo>
                  <a:pt x="1117559" y="179078"/>
                </a:lnTo>
                <a:lnTo>
                  <a:pt x="1148902" y="210419"/>
                </a:lnTo>
                <a:lnTo>
                  <a:pt x="1178110" y="243784"/>
                </a:lnTo>
                <a:lnTo>
                  <a:pt x="1205069" y="279059"/>
                </a:lnTo>
                <a:lnTo>
                  <a:pt x="1229668" y="316131"/>
                </a:lnTo>
                <a:lnTo>
                  <a:pt x="1251794" y="354890"/>
                </a:lnTo>
                <a:lnTo>
                  <a:pt x="1271334" y="395222"/>
                </a:lnTo>
                <a:lnTo>
                  <a:pt x="1288176" y="437015"/>
                </a:lnTo>
                <a:lnTo>
                  <a:pt x="1302209" y="480156"/>
                </a:lnTo>
                <a:lnTo>
                  <a:pt x="1313318" y="524533"/>
                </a:lnTo>
                <a:lnTo>
                  <a:pt x="1321393" y="570034"/>
                </a:lnTo>
                <a:lnTo>
                  <a:pt x="1326320" y="616545"/>
                </a:lnTo>
                <a:lnTo>
                  <a:pt x="1327988" y="663956"/>
                </a:lnTo>
                <a:lnTo>
                  <a:pt x="1326320" y="711375"/>
                </a:lnTo>
                <a:lnTo>
                  <a:pt x="1321393" y="757896"/>
                </a:lnTo>
                <a:lnTo>
                  <a:pt x="1313318" y="803404"/>
                </a:lnTo>
                <a:lnTo>
                  <a:pt x="1302209" y="847788"/>
                </a:lnTo>
                <a:lnTo>
                  <a:pt x="1288176" y="890936"/>
                </a:lnTo>
                <a:lnTo>
                  <a:pt x="1271334" y="932734"/>
                </a:lnTo>
                <a:lnTo>
                  <a:pt x="1251794" y="973071"/>
                </a:lnTo>
                <a:lnTo>
                  <a:pt x="1229668" y="1011835"/>
                </a:lnTo>
                <a:lnTo>
                  <a:pt x="1205069" y="1048911"/>
                </a:lnTo>
                <a:lnTo>
                  <a:pt x="1178110" y="1084190"/>
                </a:lnTo>
                <a:lnTo>
                  <a:pt x="1148902" y="1117557"/>
                </a:lnTo>
                <a:lnTo>
                  <a:pt x="1117559" y="1148901"/>
                </a:lnTo>
                <a:lnTo>
                  <a:pt x="1084192" y="1178109"/>
                </a:lnTo>
                <a:lnTo>
                  <a:pt x="1048914" y="1205068"/>
                </a:lnTo>
                <a:lnTo>
                  <a:pt x="1011838" y="1229667"/>
                </a:lnTo>
                <a:lnTo>
                  <a:pt x="973076" y="1251793"/>
                </a:lnTo>
                <a:lnTo>
                  <a:pt x="932739" y="1271334"/>
                </a:lnTo>
                <a:lnTo>
                  <a:pt x="890942" y="1288176"/>
                </a:lnTo>
                <a:lnTo>
                  <a:pt x="847795" y="1302209"/>
                </a:lnTo>
                <a:lnTo>
                  <a:pt x="803412" y="1313318"/>
                </a:lnTo>
                <a:lnTo>
                  <a:pt x="757905" y="1321393"/>
                </a:lnTo>
                <a:lnTo>
                  <a:pt x="711386" y="1326320"/>
                </a:lnTo>
                <a:lnTo>
                  <a:pt x="663968" y="1327988"/>
                </a:lnTo>
                <a:close/>
              </a:path>
            </a:pathLst>
          </a:custGeom>
          <a:ln w="63982">
            <a:solidFill>
              <a:srgbClr val="2E54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6CA87-D688-2862-34E5-2F5851A41939}"/>
              </a:ext>
            </a:extLst>
          </p:cNvPr>
          <p:cNvSpPr txBox="1"/>
          <p:nvPr/>
        </p:nvSpPr>
        <p:spPr>
          <a:xfrm>
            <a:off x="747190" y="2108344"/>
            <a:ext cx="3861557" cy="4290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b="1">
                <a:solidFill>
                  <a:srgbClr val="0455BF"/>
                </a:solidFill>
                <a:latin typeface="Poppins"/>
                <a:cs typeface="Poppin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1200"/>
              </a:spcBef>
            </a:pPr>
            <a:r>
              <a:rPr lang="en-GB" dirty="0"/>
              <a:t>Know your customers</a:t>
            </a:r>
          </a:p>
          <a:p>
            <a:pPr>
              <a:spcBef>
                <a:spcPts val="1200"/>
              </a:spcBef>
            </a:pPr>
            <a:r>
              <a:rPr lang="en-GB" dirty="0"/>
              <a:t>Be active but don't over-do it</a:t>
            </a:r>
          </a:p>
          <a:p>
            <a:pPr>
              <a:spcBef>
                <a:spcPts val="1200"/>
              </a:spcBef>
            </a:pPr>
            <a:r>
              <a:rPr lang="en-GB" dirty="0"/>
              <a:t>Time does matter</a:t>
            </a:r>
          </a:p>
          <a:p>
            <a:pPr>
              <a:spcBef>
                <a:spcPts val="1200"/>
              </a:spcBef>
            </a:pPr>
            <a:r>
              <a:rPr lang="en-GB" dirty="0"/>
              <a:t>One voice</a:t>
            </a:r>
          </a:p>
          <a:p>
            <a:pPr>
              <a:spcBef>
                <a:spcPts val="1200"/>
              </a:spcBef>
            </a:pPr>
            <a:r>
              <a:rPr lang="en-GB" dirty="0"/>
              <a:t>Share</a:t>
            </a:r>
          </a:p>
          <a:p>
            <a:pPr>
              <a:spcBef>
                <a:spcPts val="1200"/>
              </a:spcBef>
            </a:pPr>
            <a:r>
              <a:rPr lang="en-GB" dirty="0"/>
              <a:t>Be original</a:t>
            </a:r>
          </a:p>
          <a:p>
            <a:pPr>
              <a:spcBef>
                <a:spcPts val="1200"/>
              </a:spcBef>
            </a:pPr>
            <a:r>
              <a:rPr lang="en-GB" dirty="0"/>
              <a:t>Customer Service</a:t>
            </a:r>
          </a:p>
          <a:p>
            <a:pPr>
              <a:spcBef>
                <a:spcPts val="1200"/>
              </a:spcBef>
            </a:pPr>
            <a:r>
              <a:rPr lang="en-GB" dirty="0"/>
              <a:t>Having a personality</a:t>
            </a:r>
          </a:p>
          <a:p>
            <a:pPr>
              <a:spcBef>
                <a:spcPts val="1200"/>
              </a:spcBef>
            </a:pPr>
            <a:r>
              <a:rPr lang="en-GB" dirty="0"/>
              <a:t>Understanding which social media platform(s) are best for their business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FA3FA-20E8-5E73-B8C0-A2F4E97839E1}"/>
              </a:ext>
            </a:extLst>
          </p:cNvPr>
          <p:cNvSpPr txBox="1"/>
          <p:nvPr/>
        </p:nvSpPr>
        <p:spPr>
          <a:xfrm>
            <a:off x="8514815" y="1430723"/>
            <a:ext cx="3302000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b="1">
                <a:solidFill>
                  <a:srgbClr val="0455BF"/>
                </a:solidFill>
                <a:latin typeface="Poppins"/>
                <a:cs typeface="Poppin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1200"/>
              </a:spcBef>
            </a:pPr>
            <a:r>
              <a:rPr lang="en-GB" dirty="0"/>
              <a:t>Liking your own posts </a:t>
            </a:r>
          </a:p>
          <a:p>
            <a:pPr>
              <a:spcBef>
                <a:spcPts val="1200"/>
              </a:spcBef>
            </a:pPr>
            <a:r>
              <a:rPr lang="en-GB" dirty="0"/>
              <a:t>Neglect </a:t>
            </a:r>
          </a:p>
          <a:p>
            <a:pPr>
              <a:spcBef>
                <a:spcPts val="1200"/>
              </a:spcBef>
            </a:pPr>
            <a:r>
              <a:rPr lang="en-GB" dirty="0"/>
              <a:t>Share too much</a:t>
            </a:r>
          </a:p>
          <a:p>
            <a:pPr>
              <a:spcBef>
                <a:spcPts val="1200"/>
              </a:spcBef>
            </a:pPr>
            <a:r>
              <a:rPr lang="en-GB" dirty="0"/>
              <a:t>Connect with everyone</a:t>
            </a:r>
          </a:p>
          <a:p>
            <a:pPr>
              <a:spcBef>
                <a:spcPts val="1200"/>
              </a:spcBef>
            </a:pPr>
            <a:r>
              <a:rPr lang="en-GB" dirty="0"/>
              <a:t>Forget to Network </a:t>
            </a:r>
          </a:p>
          <a:p>
            <a:pPr>
              <a:spcBef>
                <a:spcPts val="1200"/>
              </a:spcBef>
            </a:pPr>
            <a:r>
              <a:rPr lang="en-GB" dirty="0"/>
              <a:t>Privacy Settings</a:t>
            </a:r>
          </a:p>
          <a:p>
            <a:pPr>
              <a:spcBef>
                <a:spcPts val="1200"/>
              </a:spcBef>
            </a:pPr>
            <a:r>
              <a:rPr lang="en-GB" dirty="0"/>
              <a:t>Don’t be </a:t>
            </a:r>
            <a:r>
              <a:rPr lang="en-GB" dirty="0" err="1"/>
              <a:t>spammy</a:t>
            </a:r>
            <a:r>
              <a:rPr lang="en-GB" dirty="0"/>
              <a:t> </a:t>
            </a:r>
          </a:p>
          <a:p>
            <a:pPr>
              <a:spcBef>
                <a:spcPts val="1200"/>
              </a:spcBef>
            </a:pPr>
            <a:r>
              <a:rPr lang="en-GB" dirty="0"/>
              <a:t>Not responding at all </a:t>
            </a:r>
          </a:p>
          <a:p>
            <a:pPr>
              <a:spcBef>
                <a:spcPts val="1200"/>
              </a:spcBef>
            </a:pPr>
            <a:r>
              <a:rPr lang="en-GB" dirty="0"/>
              <a:t>To much automation  </a:t>
            </a:r>
          </a:p>
        </p:txBody>
      </p:sp>
      <p:pic>
        <p:nvPicPr>
          <p:cNvPr id="1028" name="Picture 4" descr="Tick Symbol Images – Browse 311,916 Stock Photos, Vectors, and Video |  Adobe Stock">
            <a:extLst>
              <a:ext uri="{FF2B5EF4-FFF2-40B4-BE49-F238E27FC236}">
                <a16:creationId xmlns:a16="http://schemas.microsoft.com/office/drawing/2014/main" id="{1EFAD887-DF86-01FD-AEE5-16854AE94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5"/>
          <a:stretch/>
        </p:blipFill>
        <p:spPr bwMode="auto">
          <a:xfrm>
            <a:off x="1650485" y="141692"/>
            <a:ext cx="1604223" cy="18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ick Symbol Images – Browse 311,916 Stock Photos, Vectors, and Video |  Adobe Stock">
            <a:extLst>
              <a:ext uri="{FF2B5EF4-FFF2-40B4-BE49-F238E27FC236}">
                <a16:creationId xmlns:a16="http://schemas.microsoft.com/office/drawing/2014/main" id="{956AD2D2-BFCE-65A3-EBA4-9D2667C4E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6"/>
          <a:stretch/>
        </p:blipFill>
        <p:spPr bwMode="auto">
          <a:xfrm>
            <a:off x="6868160" y="4440220"/>
            <a:ext cx="1646655" cy="18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594" y="5686628"/>
            <a:ext cx="2675255" cy="497840"/>
          </a:xfrm>
          <a:custGeom>
            <a:avLst/>
            <a:gdLst/>
            <a:ahLst/>
            <a:cxnLst/>
            <a:rect l="l" t="t" r="r" b="b"/>
            <a:pathLst>
              <a:path w="2395855" h="497839">
                <a:moveTo>
                  <a:pt x="0" y="497649"/>
                </a:moveTo>
                <a:lnTo>
                  <a:pt x="2395804" y="497649"/>
                </a:lnTo>
                <a:lnTo>
                  <a:pt x="2395804" y="0"/>
                </a:lnTo>
                <a:lnTo>
                  <a:pt x="0" y="0"/>
                </a:lnTo>
                <a:lnTo>
                  <a:pt x="0" y="497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594" y="5134978"/>
            <a:ext cx="2675255" cy="551815"/>
          </a:xfrm>
          <a:custGeom>
            <a:avLst/>
            <a:gdLst/>
            <a:ahLst/>
            <a:cxnLst/>
            <a:rect l="l" t="t" r="r" b="b"/>
            <a:pathLst>
              <a:path w="2675254" h="551814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0946" y="5167608"/>
            <a:ext cx="2538550" cy="1010661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/>
              <a:t>Any </a:t>
            </a:r>
            <a:r>
              <a:rPr lang="en-GB" spc="15" dirty="0">
                <a:solidFill>
                  <a:srgbClr val="1959AE"/>
                </a:solidFill>
              </a:rPr>
              <a:t>questions?</a:t>
            </a:r>
            <a:endParaRPr spc="20" dirty="0">
              <a:solidFill>
                <a:srgbClr val="1959A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B926B-31CC-A14C-B3D1-C07FF091D0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8599" y="737997"/>
            <a:ext cx="2675255" cy="1001684"/>
          </a:xfrm>
          <a:prstGeom prst="rect">
            <a:avLst/>
          </a:prstGeom>
          <a:solidFill>
            <a:srgbClr val="FBD82E"/>
          </a:solidFill>
          <a:ln>
            <a:solidFill>
              <a:srgbClr val="FBD82E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The Big</a:t>
            </a:r>
            <a:b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pc="20" dirty="0">
                <a:solidFill>
                  <a:srgbClr val="1959AE"/>
                </a:solidFill>
              </a:rPr>
              <a:t>Five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8599" y="2241096"/>
            <a:ext cx="28943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2E54A0"/>
                </a:solidFill>
                <a:latin typeface="Poppins"/>
                <a:cs typeface="Poppins"/>
              </a:rPr>
              <a:t>Which one is right </a:t>
            </a:r>
            <a:br>
              <a:rPr lang="en-US" sz="1800" b="1" dirty="0">
                <a:solidFill>
                  <a:srgbClr val="2E54A0"/>
                </a:solidFill>
                <a:latin typeface="Poppins"/>
                <a:cs typeface="Poppins"/>
              </a:rPr>
            </a:br>
            <a:r>
              <a:rPr lang="en-US" sz="1800" b="1" dirty="0">
                <a:solidFill>
                  <a:srgbClr val="2E54A0"/>
                </a:solidFill>
                <a:latin typeface="Poppins"/>
                <a:cs typeface="Poppins"/>
              </a:rPr>
              <a:t>for you?</a:t>
            </a:r>
            <a:endParaRPr lang="en-US" sz="1800" dirty="0">
              <a:solidFill>
                <a:srgbClr val="2E54A0"/>
              </a:solidFill>
              <a:latin typeface="Poppins"/>
              <a:cs typeface="Poppi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6034" y="1397872"/>
            <a:ext cx="2977515" cy="4844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None/>
            </a:pPr>
            <a:r>
              <a:rPr lang="en-GB" sz="1800" dirty="0">
                <a:latin typeface="Poppins" panose="00000500000000000000" pitchFamily="2" charset="0"/>
                <a:cs typeface="Poppins" panose="00000500000000000000" pitchFamily="2" charset="0"/>
              </a:rPr>
              <a:t>Facebook – Informal dinner party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None/>
            </a:pPr>
            <a:r>
              <a:rPr lang="en-GB" sz="1800" dirty="0">
                <a:latin typeface="Poppins" panose="00000500000000000000" pitchFamily="2" charset="0"/>
                <a:cs typeface="Poppins" panose="00000500000000000000" pitchFamily="2" charset="0"/>
              </a:rPr>
              <a:t>Twitter – House party. Quick, easy 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None/>
            </a:pPr>
            <a:r>
              <a:rPr lang="en-GB" sz="1800" dirty="0">
                <a:latin typeface="Poppins" panose="00000500000000000000" pitchFamily="2" charset="0"/>
                <a:cs typeface="Poppins" panose="00000500000000000000" pitchFamily="2" charset="0"/>
              </a:rPr>
              <a:t>Instagram – Student night. Fast paced, cheerful and full of selfies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None/>
            </a:pPr>
            <a:r>
              <a:rPr lang="en-GB" sz="1800" dirty="0">
                <a:latin typeface="Poppins" panose="00000500000000000000" pitchFamily="2" charset="0"/>
                <a:cs typeface="Poppins" panose="00000500000000000000" pitchFamily="2" charset="0"/>
              </a:rPr>
              <a:t>LinkedIn – Business club networking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None/>
            </a:pPr>
            <a:r>
              <a:rPr lang="en-GB" sz="1800" dirty="0">
                <a:latin typeface="Poppins" panose="00000500000000000000" pitchFamily="2" charset="0"/>
                <a:cs typeface="Poppins" panose="00000500000000000000" pitchFamily="2" charset="0"/>
              </a:rPr>
              <a:t>YouTube – video only - for all occasions – depends on what you’re posting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36807" y="2876341"/>
            <a:ext cx="17621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Poppins"/>
                <a:cs typeface="Poppins"/>
              </a:rPr>
              <a:t>Girls had a more  positive perception of  themselves,</a:t>
            </a:r>
            <a:r>
              <a:rPr sz="1200" b="1" spc="-8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Poppins"/>
                <a:cs typeface="Poppins"/>
              </a:rPr>
              <a:t>including  feeling less of</a:t>
            </a:r>
            <a:r>
              <a:rPr sz="1200" b="1" spc="-7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Poppins"/>
                <a:cs typeface="Poppins"/>
              </a:rPr>
              <a:t>a</a:t>
            </a:r>
            <a:r>
              <a:rPr sz="1200" b="1" spc="-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Poppins"/>
                <a:cs typeface="Poppins"/>
              </a:rPr>
              <a:t>failure  and being happy with  who they</a:t>
            </a:r>
            <a:r>
              <a:rPr sz="1200" b="1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Poppins"/>
                <a:cs typeface="Poppins"/>
              </a:rPr>
              <a:t>are</a:t>
            </a:r>
            <a:endParaRPr sz="1200" dirty="0">
              <a:latin typeface="Poppins"/>
              <a:cs typeface="Poppi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15700D-0624-2BB2-8CA8-AABCCA4E1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956" y="2238140"/>
            <a:ext cx="822976" cy="822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354171-20BF-BD8B-F637-77F7B2198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888" y="870950"/>
            <a:ext cx="808436" cy="790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1BC846-CC6F-5BD1-2C00-0A555F75F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542" y="4695683"/>
            <a:ext cx="732827" cy="7328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0BDAC3-46DB-E3FD-6F50-E3170F7A0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3549" y="5884575"/>
            <a:ext cx="974194" cy="7270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B229A0-4195-6C0F-BA56-392B82198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633" y="3257875"/>
            <a:ext cx="726947" cy="636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1D665-AA0E-A541-87A9-9F23FDF25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13BE6BC1-D575-9A41-9721-68B0D38014C4}"/>
              </a:ext>
            </a:extLst>
          </p:cNvPr>
          <p:cNvSpPr/>
          <p:nvPr/>
        </p:nvSpPr>
        <p:spPr>
          <a:xfrm>
            <a:off x="603364" y="639000"/>
            <a:ext cx="267525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73377-716C-43EC-94DF-6934AC84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F9C0667-31A3-E400-6FF9-9F22DC55B1B6}"/>
              </a:ext>
            </a:extLst>
          </p:cNvPr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AAE46F1-A847-20BC-1C82-893110646E2C}"/>
              </a:ext>
            </a:extLst>
          </p:cNvPr>
          <p:cNvSpPr/>
          <p:nvPr/>
        </p:nvSpPr>
        <p:spPr>
          <a:xfrm>
            <a:off x="603364" y="616697"/>
            <a:ext cx="267525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12B692F-F10F-C6A8-A991-34AC3BD060D4}"/>
              </a:ext>
            </a:extLst>
          </p:cNvPr>
          <p:cNvSpPr txBox="1">
            <a:spLocks/>
          </p:cNvSpPr>
          <p:nvPr/>
        </p:nvSpPr>
        <p:spPr>
          <a:xfrm>
            <a:off x="740064" y="630451"/>
            <a:ext cx="2418715" cy="5618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lnSpc>
                <a:spcPts val="3500"/>
              </a:lnSpc>
              <a:spcBef>
                <a:spcPts val="790"/>
              </a:spcBef>
            </a:pPr>
            <a:r>
              <a:rPr lang="en-GB" kern="0" spc="20"/>
              <a:t>Facebook</a:t>
            </a:r>
            <a:endParaRPr lang="en-GB" kern="0" spc="20" dirty="0">
              <a:solidFill>
                <a:srgbClr val="FBD82E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178F7B1-6E0F-05B1-6ED5-B985E400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19" y="1418897"/>
            <a:ext cx="5369903" cy="301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6CDBAE-54C0-96AE-9DD1-973A3B412565}"/>
              </a:ext>
            </a:extLst>
          </p:cNvPr>
          <p:cNvSpPr txBox="1"/>
          <p:nvPr/>
        </p:nvSpPr>
        <p:spPr>
          <a:xfrm>
            <a:off x="658016" y="2146519"/>
            <a:ext cx="2744365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b="1">
                <a:solidFill>
                  <a:srgbClr val="2E54A0"/>
                </a:solidFill>
                <a:latin typeface="Poppins"/>
                <a:cs typeface="Poppins"/>
              </a:defRPr>
            </a:lvl1pPr>
          </a:lstStyle>
          <a:p>
            <a:r>
              <a:rPr lang="en-GB" dirty="0"/>
              <a:t>Facebook has around 1.65 billion monthly active users and is one of the most popular platforms, not only for personal use but business as well.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For businesses, Facebook is a place to share photos, updates, and general news with those who follow or “like” you.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D061B-3D06-DA9F-698A-323676DE2291}"/>
              </a:ext>
            </a:extLst>
          </p:cNvPr>
          <p:cNvSpPr txBox="1"/>
          <p:nvPr/>
        </p:nvSpPr>
        <p:spPr>
          <a:xfrm>
            <a:off x="5010019" y="4872281"/>
            <a:ext cx="52480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139065" indent="33020">
              <a:lnSpc>
                <a:spcPct val="100000"/>
              </a:lnSpc>
              <a:spcBef>
                <a:spcPts val="100"/>
              </a:spcBef>
              <a:defRPr sz="1200" b="1">
                <a:latin typeface="Poppins-SemiBold"/>
                <a:cs typeface="Poppins-SemiBold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Fans of your business come to your Facebook page to find out what’s going on with your company, see pictures of what’s going on, or explore events.</a:t>
            </a:r>
          </a:p>
        </p:txBody>
      </p:sp>
    </p:spTree>
    <p:extLst>
      <p:ext uri="{BB962C8B-B14F-4D97-AF65-F5344CB8AC3E}">
        <p14:creationId xmlns:p14="http://schemas.microsoft.com/office/powerpoint/2010/main" val="159054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057" y="675005"/>
            <a:ext cx="2675255" cy="552844"/>
          </a:xfrm>
          <a:prstGeom prst="rect">
            <a:avLst/>
          </a:prstGeom>
          <a:solidFill>
            <a:srgbClr val="FBD82E"/>
          </a:solidFill>
          <a:ln>
            <a:solidFill>
              <a:srgbClr val="FBD82E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Twitter</a:t>
            </a:r>
            <a:endParaRPr spc="20" dirty="0">
              <a:solidFill>
                <a:srgbClr val="1959AE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81414" y="1677919"/>
            <a:ext cx="2705735" cy="2705735"/>
          </a:xfrm>
          <a:custGeom>
            <a:avLst/>
            <a:gdLst/>
            <a:ahLst/>
            <a:cxnLst/>
            <a:rect l="l" t="t" r="r" b="b"/>
            <a:pathLst>
              <a:path w="2705734" h="2705735">
                <a:moveTo>
                  <a:pt x="1352854" y="0"/>
                </a:moveTo>
                <a:lnTo>
                  <a:pt x="1304332" y="853"/>
                </a:lnTo>
                <a:lnTo>
                  <a:pt x="1256240" y="3396"/>
                </a:lnTo>
                <a:lnTo>
                  <a:pt x="1208606" y="7599"/>
                </a:lnTo>
                <a:lnTo>
                  <a:pt x="1161459" y="13434"/>
                </a:lnTo>
                <a:lnTo>
                  <a:pt x="1114827" y="20872"/>
                </a:lnTo>
                <a:lnTo>
                  <a:pt x="1068740" y="29884"/>
                </a:lnTo>
                <a:lnTo>
                  <a:pt x="1023225" y="40441"/>
                </a:lnTo>
                <a:lnTo>
                  <a:pt x="978312" y="52516"/>
                </a:lnTo>
                <a:lnTo>
                  <a:pt x="934029" y="66080"/>
                </a:lnTo>
                <a:lnTo>
                  <a:pt x="890404" y="81103"/>
                </a:lnTo>
                <a:lnTo>
                  <a:pt x="847467" y="97558"/>
                </a:lnTo>
                <a:lnTo>
                  <a:pt x="805246" y="115415"/>
                </a:lnTo>
                <a:lnTo>
                  <a:pt x="763769" y="134646"/>
                </a:lnTo>
                <a:lnTo>
                  <a:pt x="723065" y="155223"/>
                </a:lnTo>
                <a:lnTo>
                  <a:pt x="683163" y="177117"/>
                </a:lnTo>
                <a:lnTo>
                  <a:pt x="644092" y="200299"/>
                </a:lnTo>
                <a:lnTo>
                  <a:pt x="605879" y="224741"/>
                </a:lnTo>
                <a:lnTo>
                  <a:pt x="568554" y="250413"/>
                </a:lnTo>
                <a:lnTo>
                  <a:pt x="532145" y="277288"/>
                </a:lnTo>
                <a:lnTo>
                  <a:pt x="496681" y="305337"/>
                </a:lnTo>
                <a:lnTo>
                  <a:pt x="462191" y="334531"/>
                </a:lnTo>
                <a:lnTo>
                  <a:pt x="428702" y="364841"/>
                </a:lnTo>
                <a:lnTo>
                  <a:pt x="396244" y="396239"/>
                </a:lnTo>
                <a:lnTo>
                  <a:pt x="364846" y="428697"/>
                </a:lnTo>
                <a:lnTo>
                  <a:pt x="334535" y="462186"/>
                </a:lnTo>
                <a:lnTo>
                  <a:pt x="305341" y="496676"/>
                </a:lnTo>
                <a:lnTo>
                  <a:pt x="277292" y="532140"/>
                </a:lnTo>
                <a:lnTo>
                  <a:pt x="250417" y="568549"/>
                </a:lnTo>
                <a:lnTo>
                  <a:pt x="224744" y="605874"/>
                </a:lnTo>
                <a:lnTo>
                  <a:pt x="200302" y="644086"/>
                </a:lnTo>
                <a:lnTo>
                  <a:pt x="177120" y="683158"/>
                </a:lnTo>
                <a:lnTo>
                  <a:pt x="155226" y="723060"/>
                </a:lnTo>
                <a:lnTo>
                  <a:pt x="134649" y="763764"/>
                </a:lnTo>
                <a:lnTo>
                  <a:pt x="115417" y="805240"/>
                </a:lnTo>
                <a:lnTo>
                  <a:pt x="97559" y="847462"/>
                </a:lnTo>
                <a:lnTo>
                  <a:pt x="81104" y="890399"/>
                </a:lnTo>
                <a:lnTo>
                  <a:pt x="66081" y="934024"/>
                </a:lnTo>
                <a:lnTo>
                  <a:pt x="52517" y="978307"/>
                </a:lnTo>
                <a:lnTo>
                  <a:pt x="40442" y="1023221"/>
                </a:lnTo>
                <a:lnTo>
                  <a:pt x="29884" y="1068736"/>
                </a:lnTo>
                <a:lnTo>
                  <a:pt x="20872" y="1114824"/>
                </a:lnTo>
                <a:lnTo>
                  <a:pt x="13434" y="1161456"/>
                </a:lnTo>
                <a:lnTo>
                  <a:pt x="7599" y="1208604"/>
                </a:lnTo>
                <a:lnTo>
                  <a:pt x="3396" y="1256238"/>
                </a:lnTo>
                <a:lnTo>
                  <a:pt x="853" y="1304331"/>
                </a:lnTo>
                <a:lnTo>
                  <a:pt x="0" y="1352854"/>
                </a:lnTo>
                <a:lnTo>
                  <a:pt x="853" y="1401376"/>
                </a:lnTo>
                <a:lnTo>
                  <a:pt x="3396" y="1449469"/>
                </a:lnTo>
                <a:lnTo>
                  <a:pt x="7599" y="1497103"/>
                </a:lnTo>
                <a:lnTo>
                  <a:pt x="13434" y="1544250"/>
                </a:lnTo>
                <a:lnTo>
                  <a:pt x="20872" y="1590881"/>
                </a:lnTo>
                <a:lnTo>
                  <a:pt x="29884" y="1636968"/>
                </a:lnTo>
                <a:lnTo>
                  <a:pt x="40442" y="1682483"/>
                </a:lnTo>
                <a:lnTo>
                  <a:pt x="52517" y="1727396"/>
                </a:lnTo>
                <a:lnTo>
                  <a:pt x="66081" y="1771678"/>
                </a:lnTo>
                <a:lnTo>
                  <a:pt x="81104" y="1815303"/>
                </a:lnTo>
                <a:lnTo>
                  <a:pt x="97559" y="1858240"/>
                </a:lnTo>
                <a:lnTo>
                  <a:pt x="115417" y="1900461"/>
                </a:lnTo>
                <a:lnTo>
                  <a:pt x="134649" y="1941937"/>
                </a:lnTo>
                <a:lnTo>
                  <a:pt x="155226" y="1982640"/>
                </a:lnTo>
                <a:lnTo>
                  <a:pt x="177120" y="2022542"/>
                </a:lnTo>
                <a:lnTo>
                  <a:pt x="200302" y="2061613"/>
                </a:lnTo>
                <a:lnTo>
                  <a:pt x="224744" y="2099826"/>
                </a:lnTo>
                <a:lnTo>
                  <a:pt x="250417" y="2137150"/>
                </a:lnTo>
                <a:lnTo>
                  <a:pt x="277292" y="2173559"/>
                </a:lnTo>
                <a:lnTo>
                  <a:pt x="305341" y="2209022"/>
                </a:lnTo>
                <a:lnTo>
                  <a:pt x="334535" y="2243512"/>
                </a:lnTo>
                <a:lnTo>
                  <a:pt x="364846" y="2277001"/>
                </a:lnTo>
                <a:lnTo>
                  <a:pt x="396244" y="2309458"/>
                </a:lnTo>
                <a:lnTo>
                  <a:pt x="428702" y="2340856"/>
                </a:lnTo>
                <a:lnTo>
                  <a:pt x="462191" y="2371166"/>
                </a:lnTo>
                <a:lnTo>
                  <a:pt x="496681" y="2400360"/>
                </a:lnTo>
                <a:lnTo>
                  <a:pt x="532145" y="2428409"/>
                </a:lnTo>
                <a:lnTo>
                  <a:pt x="568554" y="2455283"/>
                </a:lnTo>
                <a:lnTo>
                  <a:pt x="605879" y="2480956"/>
                </a:lnTo>
                <a:lnTo>
                  <a:pt x="644092" y="2505397"/>
                </a:lnTo>
                <a:lnTo>
                  <a:pt x="683163" y="2528579"/>
                </a:lnTo>
                <a:lnTo>
                  <a:pt x="723065" y="2550473"/>
                </a:lnTo>
                <a:lnTo>
                  <a:pt x="763769" y="2571050"/>
                </a:lnTo>
                <a:lnTo>
                  <a:pt x="805246" y="2590281"/>
                </a:lnTo>
                <a:lnTo>
                  <a:pt x="847467" y="2608138"/>
                </a:lnTo>
                <a:lnTo>
                  <a:pt x="890404" y="2624593"/>
                </a:lnTo>
                <a:lnTo>
                  <a:pt x="934029" y="2639616"/>
                </a:lnTo>
                <a:lnTo>
                  <a:pt x="978312" y="2653180"/>
                </a:lnTo>
                <a:lnTo>
                  <a:pt x="1023225" y="2665255"/>
                </a:lnTo>
                <a:lnTo>
                  <a:pt x="1068740" y="2675812"/>
                </a:lnTo>
                <a:lnTo>
                  <a:pt x="1114827" y="2684824"/>
                </a:lnTo>
                <a:lnTo>
                  <a:pt x="1161459" y="2692262"/>
                </a:lnTo>
                <a:lnTo>
                  <a:pt x="1208606" y="2698097"/>
                </a:lnTo>
                <a:lnTo>
                  <a:pt x="1256240" y="2702300"/>
                </a:lnTo>
                <a:lnTo>
                  <a:pt x="1304332" y="2704842"/>
                </a:lnTo>
                <a:lnTo>
                  <a:pt x="1352854" y="2705696"/>
                </a:lnTo>
                <a:lnTo>
                  <a:pt x="1401376" y="2704842"/>
                </a:lnTo>
                <a:lnTo>
                  <a:pt x="1449469" y="2702300"/>
                </a:lnTo>
                <a:lnTo>
                  <a:pt x="1497103" y="2698097"/>
                </a:lnTo>
                <a:lnTo>
                  <a:pt x="1544250" y="2692262"/>
                </a:lnTo>
                <a:lnTo>
                  <a:pt x="1590882" y="2684824"/>
                </a:lnTo>
                <a:lnTo>
                  <a:pt x="1636969" y="2675812"/>
                </a:lnTo>
                <a:lnTo>
                  <a:pt x="1682483" y="2665255"/>
                </a:lnTo>
                <a:lnTo>
                  <a:pt x="1727397" y="2653180"/>
                </a:lnTo>
                <a:lnTo>
                  <a:pt x="1771680" y="2639616"/>
                </a:lnTo>
                <a:lnTo>
                  <a:pt x="1815304" y="2624593"/>
                </a:lnTo>
                <a:lnTo>
                  <a:pt x="1858241" y="2608138"/>
                </a:lnTo>
                <a:lnTo>
                  <a:pt x="1900463" y="2590281"/>
                </a:lnTo>
                <a:lnTo>
                  <a:pt x="1941940" y="2571050"/>
                </a:lnTo>
                <a:lnTo>
                  <a:pt x="1982643" y="2550473"/>
                </a:lnTo>
                <a:lnTo>
                  <a:pt x="2022545" y="2528579"/>
                </a:lnTo>
                <a:lnTo>
                  <a:pt x="2061617" y="2505397"/>
                </a:lnTo>
                <a:lnTo>
                  <a:pt x="2099829" y="2480956"/>
                </a:lnTo>
                <a:lnTo>
                  <a:pt x="2137155" y="2455283"/>
                </a:lnTo>
                <a:lnTo>
                  <a:pt x="2173563" y="2428409"/>
                </a:lnTo>
                <a:lnTo>
                  <a:pt x="2209027" y="2400360"/>
                </a:lnTo>
                <a:lnTo>
                  <a:pt x="2243518" y="2371166"/>
                </a:lnTo>
                <a:lnTo>
                  <a:pt x="2277006" y="2340856"/>
                </a:lnTo>
                <a:lnTo>
                  <a:pt x="2309464" y="2309458"/>
                </a:lnTo>
                <a:lnTo>
                  <a:pt x="2340863" y="2277001"/>
                </a:lnTo>
                <a:lnTo>
                  <a:pt x="2371174" y="2243512"/>
                </a:lnTo>
                <a:lnTo>
                  <a:pt x="2400368" y="2209022"/>
                </a:lnTo>
                <a:lnTo>
                  <a:pt x="2428417" y="2173559"/>
                </a:lnTo>
                <a:lnTo>
                  <a:pt x="2455292" y="2137150"/>
                </a:lnTo>
                <a:lnTo>
                  <a:pt x="2480965" y="2099826"/>
                </a:lnTo>
                <a:lnTo>
                  <a:pt x="2505407" y="2061613"/>
                </a:lnTo>
                <a:lnTo>
                  <a:pt x="2528589" y="2022542"/>
                </a:lnTo>
                <a:lnTo>
                  <a:pt x="2550483" y="1982640"/>
                </a:lnTo>
                <a:lnTo>
                  <a:pt x="2571060" y="1941937"/>
                </a:lnTo>
                <a:lnTo>
                  <a:pt x="2590292" y="1900461"/>
                </a:lnTo>
                <a:lnTo>
                  <a:pt x="2608149" y="1858240"/>
                </a:lnTo>
                <a:lnTo>
                  <a:pt x="2624604" y="1815303"/>
                </a:lnTo>
                <a:lnTo>
                  <a:pt x="2639628" y="1771678"/>
                </a:lnTo>
                <a:lnTo>
                  <a:pt x="2653191" y="1727396"/>
                </a:lnTo>
                <a:lnTo>
                  <a:pt x="2665267" y="1682483"/>
                </a:lnTo>
                <a:lnTo>
                  <a:pt x="2675825" y="1636968"/>
                </a:lnTo>
                <a:lnTo>
                  <a:pt x="2684837" y="1590881"/>
                </a:lnTo>
                <a:lnTo>
                  <a:pt x="2692274" y="1544250"/>
                </a:lnTo>
                <a:lnTo>
                  <a:pt x="2698109" y="1497103"/>
                </a:lnTo>
                <a:lnTo>
                  <a:pt x="2702312" y="1449469"/>
                </a:lnTo>
                <a:lnTo>
                  <a:pt x="2704855" y="1401376"/>
                </a:lnTo>
                <a:lnTo>
                  <a:pt x="2705709" y="1352854"/>
                </a:lnTo>
                <a:lnTo>
                  <a:pt x="2704855" y="1304331"/>
                </a:lnTo>
                <a:lnTo>
                  <a:pt x="2702312" y="1256238"/>
                </a:lnTo>
                <a:lnTo>
                  <a:pt x="2698109" y="1208604"/>
                </a:lnTo>
                <a:lnTo>
                  <a:pt x="2692274" y="1161456"/>
                </a:lnTo>
                <a:lnTo>
                  <a:pt x="2684837" y="1114824"/>
                </a:lnTo>
                <a:lnTo>
                  <a:pt x="2675825" y="1068736"/>
                </a:lnTo>
                <a:lnTo>
                  <a:pt x="2665267" y="1023221"/>
                </a:lnTo>
                <a:lnTo>
                  <a:pt x="2653191" y="978307"/>
                </a:lnTo>
                <a:lnTo>
                  <a:pt x="2639628" y="934024"/>
                </a:lnTo>
                <a:lnTo>
                  <a:pt x="2624604" y="890399"/>
                </a:lnTo>
                <a:lnTo>
                  <a:pt x="2608149" y="847462"/>
                </a:lnTo>
                <a:lnTo>
                  <a:pt x="2590292" y="805240"/>
                </a:lnTo>
                <a:lnTo>
                  <a:pt x="2571060" y="763764"/>
                </a:lnTo>
                <a:lnTo>
                  <a:pt x="2550483" y="723060"/>
                </a:lnTo>
                <a:lnTo>
                  <a:pt x="2528589" y="683158"/>
                </a:lnTo>
                <a:lnTo>
                  <a:pt x="2505407" y="644086"/>
                </a:lnTo>
                <a:lnTo>
                  <a:pt x="2480965" y="605874"/>
                </a:lnTo>
                <a:lnTo>
                  <a:pt x="2455292" y="568549"/>
                </a:lnTo>
                <a:lnTo>
                  <a:pt x="2428417" y="532140"/>
                </a:lnTo>
                <a:lnTo>
                  <a:pt x="2400368" y="496676"/>
                </a:lnTo>
                <a:lnTo>
                  <a:pt x="2371174" y="462186"/>
                </a:lnTo>
                <a:lnTo>
                  <a:pt x="2340863" y="428697"/>
                </a:lnTo>
                <a:lnTo>
                  <a:pt x="2309464" y="396239"/>
                </a:lnTo>
                <a:lnTo>
                  <a:pt x="2277006" y="364841"/>
                </a:lnTo>
                <a:lnTo>
                  <a:pt x="2243518" y="334531"/>
                </a:lnTo>
                <a:lnTo>
                  <a:pt x="2209027" y="305337"/>
                </a:lnTo>
                <a:lnTo>
                  <a:pt x="2173563" y="277288"/>
                </a:lnTo>
                <a:lnTo>
                  <a:pt x="2137155" y="250413"/>
                </a:lnTo>
                <a:lnTo>
                  <a:pt x="2099829" y="224741"/>
                </a:lnTo>
                <a:lnTo>
                  <a:pt x="2061617" y="200299"/>
                </a:lnTo>
                <a:lnTo>
                  <a:pt x="2022545" y="177117"/>
                </a:lnTo>
                <a:lnTo>
                  <a:pt x="1982643" y="155223"/>
                </a:lnTo>
                <a:lnTo>
                  <a:pt x="1941940" y="134646"/>
                </a:lnTo>
                <a:lnTo>
                  <a:pt x="1900463" y="115415"/>
                </a:lnTo>
                <a:lnTo>
                  <a:pt x="1858241" y="97558"/>
                </a:lnTo>
                <a:lnTo>
                  <a:pt x="1815304" y="81103"/>
                </a:lnTo>
                <a:lnTo>
                  <a:pt x="1771680" y="66080"/>
                </a:lnTo>
                <a:lnTo>
                  <a:pt x="1727397" y="52516"/>
                </a:lnTo>
                <a:lnTo>
                  <a:pt x="1682483" y="40441"/>
                </a:lnTo>
                <a:lnTo>
                  <a:pt x="1636969" y="29884"/>
                </a:lnTo>
                <a:lnTo>
                  <a:pt x="1590882" y="20872"/>
                </a:lnTo>
                <a:lnTo>
                  <a:pt x="1544250" y="13434"/>
                </a:lnTo>
                <a:lnTo>
                  <a:pt x="1497103" y="7599"/>
                </a:lnTo>
                <a:lnTo>
                  <a:pt x="1449469" y="3396"/>
                </a:lnTo>
                <a:lnTo>
                  <a:pt x="1401376" y="853"/>
                </a:lnTo>
                <a:lnTo>
                  <a:pt x="1352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438552" y="2174120"/>
            <a:ext cx="1762125" cy="171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065" marR="5080" indent="-635" algn="ctr">
              <a:lnSpc>
                <a:spcPct val="100000"/>
              </a:lnSpc>
              <a:spcBef>
                <a:spcPts val="100"/>
              </a:spcBef>
              <a:defRPr sz="1200" b="1">
                <a:solidFill>
                  <a:srgbClr val="0455BF"/>
                </a:solidFill>
                <a:latin typeface="Poppins"/>
                <a:cs typeface="Poppins"/>
              </a:defRPr>
            </a:lvl1pPr>
          </a:lstStyle>
          <a:p>
            <a:r>
              <a:rPr lang="en-GB" dirty="0"/>
              <a:t>Twitter generates over 175 million tweets daily</a:t>
            </a:r>
          </a:p>
          <a:p>
            <a:r>
              <a:rPr lang="en-GB" dirty="0"/>
              <a:t>Usernames are used for individuals or organisations @Sported_UK</a:t>
            </a:r>
          </a:p>
          <a:p>
            <a:r>
              <a:rPr lang="en-GB" dirty="0"/>
              <a:t>@Sported_NE </a:t>
            </a:r>
          </a:p>
          <a:p>
            <a:r>
              <a:rPr lang="en-GB" dirty="0"/>
              <a:t>@Sported_Vols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78DB1-84CE-578F-3C6B-EFC3CA5B98BA}"/>
              </a:ext>
            </a:extLst>
          </p:cNvPr>
          <p:cNvSpPr/>
          <p:nvPr/>
        </p:nvSpPr>
        <p:spPr>
          <a:xfrm>
            <a:off x="659463" y="1642568"/>
            <a:ext cx="2769537" cy="3916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b="1" dirty="0">
                <a:solidFill>
                  <a:srgbClr val="FBD82E"/>
                </a:solidFill>
                <a:latin typeface="Poppins"/>
                <a:cs typeface="Poppins"/>
              </a:rPr>
              <a:t>Twitter is fast-paced, concise, and easy way to connect with your audience. </a:t>
            </a:r>
            <a:br>
              <a:rPr lang="en-GB" b="1" dirty="0">
                <a:solidFill>
                  <a:srgbClr val="FBD82E"/>
                </a:solidFill>
                <a:latin typeface="Poppins"/>
                <a:cs typeface="Poppins"/>
              </a:rPr>
            </a:br>
            <a:endParaRPr lang="en-GB" b="1" dirty="0">
              <a:solidFill>
                <a:srgbClr val="FBD82E"/>
              </a:solidFill>
              <a:latin typeface="Poppins"/>
              <a:cs typeface="Poppins"/>
            </a:endParaRPr>
          </a:p>
          <a:p>
            <a:pPr marL="12700" marR="5080">
              <a:spcBef>
                <a:spcPts val="100"/>
              </a:spcBef>
            </a:pPr>
            <a:r>
              <a:rPr lang="en-GB" b="1" dirty="0">
                <a:solidFill>
                  <a:srgbClr val="FBD82E"/>
                </a:solidFill>
                <a:latin typeface="Poppins"/>
                <a:cs typeface="Poppins"/>
              </a:rPr>
              <a:t>With over 310 million registered users (and growing), Twitter is a sea of information of 140 character or less content waiting to be read, clicked, followed, and re-tweeted.</a:t>
            </a:r>
          </a:p>
          <a:p>
            <a:pPr marL="12700" marR="5080">
              <a:spcBef>
                <a:spcPts val="100"/>
              </a:spcBef>
            </a:pPr>
            <a:endParaRPr lang="en-GB" b="1" dirty="0">
              <a:solidFill>
                <a:srgbClr val="FBD82E"/>
              </a:solidFill>
              <a:latin typeface="Poppins"/>
              <a:cs typeface="Poppin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5548813-AE0A-142A-1137-3C0F1B5F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30" y="456549"/>
            <a:ext cx="4486603" cy="252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0A777B1-1198-B697-07F0-6EE7EAC6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38" y="3657274"/>
            <a:ext cx="4486603" cy="252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21" y="0"/>
            <a:ext cx="12170779" cy="6838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0603" y="651014"/>
            <a:ext cx="2675255" cy="543867"/>
          </a:xfrm>
          <a:prstGeom prst="rect">
            <a:avLst/>
          </a:prstGeom>
          <a:solidFill>
            <a:srgbClr val="1959AE"/>
          </a:solidFill>
          <a:ln>
            <a:solidFill>
              <a:srgbClr val="2E54A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3200" spc="20" dirty="0"/>
              <a:t>Instagram</a:t>
            </a:r>
            <a:endParaRPr sz="3200" spc="20" dirty="0">
              <a:solidFill>
                <a:srgbClr val="FBD82E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2EC8E13-D336-92D1-4E28-81C92F6B0D58}"/>
              </a:ext>
            </a:extLst>
          </p:cNvPr>
          <p:cNvSpPr txBox="1">
            <a:spLocks/>
          </p:cNvSpPr>
          <p:nvPr/>
        </p:nvSpPr>
        <p:spPr>
          <a:xfrm>
            <a:off x="2366492" y="118872"/>
            <a:ext cx="8229600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45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r>
              <a:rPr lang="en-GB" sz="4000" kern="0">
                <a:latin typeface="Poppins" panose="00000500000000000000" pitchFamily="2" charset="0"/>
                <a:cs typeface="Poppins" panose="00000500000000000000" pitchFamily="2" charset="0"/>
              </a:rPr>
              <a:t>Instagram</a:t>
            </a:r>
            <a:endParaRPr lang="en-GB" sz="4000" kern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F0EDABC-B1A4-C2C2-6190-2CCC69045C2C}"/>
              </a:ext>
            </a:extLst>
          </p:cNvPr>
          <p:cNvSpPr txBox="1">
            <a:spLocks/>
          </p:cNvSpPr>
          <p:nvPr/>
        </p:nvSpPr>
        <p:spPr>
          <a:xfrm>
            <a:off x="5932774" y="4572000"/>
            <a:ext cx="4457524" cy="1528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139065" indent="33020">
              <a:lnSpc>
                <a:spcPct val="100000"/>
              </a:lnSpc>
              <a:spcBef>
                <a:spcPts val="100"/>
              </a:spcBef>
              <a:defRPr sz="1200" b="1">
                <a:latin typeface="Poppins-SemiBold"/>
                <a:cs typeface="Poppins-SemiBold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b="0" dirty="0"/>
              <a:t>Owned by Facebook so can link content between the two (</a:t>
            </a:r>
            <a:r>
              <a:rPr lang="en-GB" b="0" dirty="0">
                <a:hlinkClick r:id="rId4"/>
              </a:rPr>
              <a:t>https://influencermarketinghub.com/how-to-cross-post-to-instagram-from-a-facebook-page/</a:t>
            </a:r>
            <a:r>
              <a:rPr lang="en-GB" b="0" dirty="0"/>
              <a:t>)</a:t>
            </a:r>
          </a:p>
          <a:p>
            <a:r>
              <a:rPr lang="en-GB" b="0" dirty="0"/>
              <a:t>Designed to be used on mobiles only – great when you’re out on the pitch or at activities</a:t>
            </a:r>
            <a:endParaRPr lang="en-GB" b="0" dirty="0">
              <a:hlinkClick r:id="rId5"/>
            </a:endParaRPr>
          </a:p>
          <a:p>
            <a:r>
              <a:rPr lang="en-GB" b="0" dirty="0">
                <a:hlinkClick r:id="rId5"/>
              </a:rPr>
              <a:t>https://www.themeboy.com/blog/instagram-sports-team-marketing/</a:t>
            </a:r>
            <a:endParaRPr lang="en-GB" b="0" dirty="0"/>
          </a:p>
          <a:p>
            <a:r>
              <a:rPr lang="en-GB" b="0" dirty="0">
                <a:hlinkClick r:id="rId6"/>
              </a:rPr>
              <a:t>http://socialnsport.com/tips-for-instagram/</a:t>
            </a:r>
            <a:endParaRPr lang="en-GB" b="0" dirty="0"/>
          </a:p>
        </p:txBody>
      </p:sp>
      <p:pic>
        <p:nvPicPr>
          <p:cNvPr id="12" name="Picture 2" descr="Instagram follow user">
            <a:extLst>
              <a:ext uri="{FF2B5EF4-FFF2-40B4-BE49-F238E27FC236}">
                <a16:creationId xmlns:a16="http://schemas.microsoft.com/office/drawing/2014/main" id="{F3869EE5-70CB-1CE0-9336-0B0BF63A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74" y="690372"/>
            <a:ext cx="4457524" cy="36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7E1D3E-5359-98A3-0068-D393EAB45F24}"/>
              </a:ext>
            </a:extLst>
          </p:cNvPr>
          <p:cNvSpPr txBox="1"/>
          <p:nvPr/>
        </p:nvSpPr>
        <p:spPr>
          <a:xfrm>
            <a:off x="693035" y="1912886"/>
            <a:ext cx="4998127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b="1">
                <a:solidFill>
                  <a:srgbClr val="0455BF"/>
                </a:solidFill>
                <a:latin typeface="Poppins"/>
                <a:cs typeface="Poppin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 err="1"/>
              <a:t>Instragram</a:t>
            </a:r>
            <a:r>
              <a:rPr lang="en-GB" dirty="0"/>
              <a:t> is owned by Facebook so you can share content between the two platforms. With over a billion accounts, Instagram is great for expanding your reach using images and stories.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A93835-9D4A-AF30-41D3-75A36509C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35" y="3961719"/>
            <a:ext cx="4362422" cy="2533885"/>
          </a:xfrm>
          <a:prstGeom prst="rect">
            <a:avLst/>
          </a:prstGeom>
        </p:spPr>
      </p:pic>
      <p:sp>
        <p:nvSpPr>
          <p:cNvPr id="17" name="object 10">
            <a:extLst>
              <a:ext uri="{FF2B5EF4-FFF2-40B4-BE49-F238E27FC236}">
                <a16:creationId xmlns:a16="http://schemas.microsoft.com/office/drawing/2014/main" id="{4078F362-9D9F-C258-1A59-933B35AA964A}"/>
              </a:ext>
            </a:extLst>
          </p:cNvPr>
          <p:cNvSpPr/>
          <p:nvPr/>
        </p:nvSpPr>
        <p:spPr>
          <a:xfrm>
            <a:off x="9843322" y="381421"/>
            <a:ext cx="1845649" cy="1845649"/>
          </a:xfrm>
          <a:custGeom>
            <a:avLst/>
            <a:gdLst/>
            <a:ahLst/>
            <a:cxnLst/>
            <a:rect l="l" t="t" r="r" b="b"/>
            <a:pathLst>
              <a:path w="2705734" h="2705735">
                <a:moveTo>
                  <a:pt x="1352854" y="0"/>
                </a:moveTo>
                <a:lnTo>
                  <a:pt x="1304332" y="853"/>
                </a:lnTo>
                <a:lnTo>
                  <a:pt x="1256240" y="3396"/>
                </a:lnTo>
                <a:lnTo>
                  <a:pt x="1208606" y="7599"/>
                </a:lnTo>
                <a:lnTo>
                  <a:pt x="1161459" y="13434"/>
                </a:lnTo>
                <a:lnTo>
                  <a:pt x="1114827" y="20872"/>
                </a:lnTo>
                <a:lnTo>
                  <a:pt x="1068740" y="29884"/>
                </a:lnTo>
                <a:lnTo>
                  <a:pt x="1023225" y="40441"/>
                </a:lnTo>
                <a:lnTo>
                  <a:pt x="978312" y="52516"/>
                </a:lnTo>
                <a:lnTo>
                  <a:pt x="934029" y="66080"/>
                </a:lnTo>
                <a:lnTo>
                  <a:pt x="890404" y="81103"/>
                </a:lnTo>
                <a:lnTo>
                  <a:pt x="847467" y="97558"/>
                </a:lnTo>
                <a:lnTo>
                  <a:pt x="805246" y="115415"/>
                </a:lnTo>
                <a:lnTo>
                  <a:pt x="763769" y="134646"/>
                </a:lnTo>
                <a:lnTo>
                  <a:pt x="723065" y="155223"/>
                </a:lnTo>
                <a:lnTo>
                  <a:pt x="683163" y="177117"/>
                </a:lnTo>
                <a:lnTo>
                  <a:pt x="644092" y="200299"/>
                </a:lnTo>
                <a:lnTo>
                  <a:pt x="605879" y="224741"/>
                </a:lnTo>
                <a:lnTo>
                  <a:pt x="568554" y="250413"/>
                </a:lnTo>
                <a:lnTo>
                  <a:pt x="532145" y="277288"/>
                </a:lnTo>
                <a:lnTo>
                  <a:pt x="496681" y="305337"/>
                </a:lnTo>
                <a:lnTo>
                  <a:pt x="462191" y="334531"/>
                </a:lnTo>
                <a:lnTo>
                  <a:pt x="428702" y="364841"/>
                </a:lnTo>
                <a:lnTo>
                  <a:pt x="396244" y="396239"/>
                </a:lnTo>
                <a:lnTo>
                  <a:pt x="364846" y="428697"/>
                </a:lnTo>
                <a:lnTo>
                  <a:pt x="334535" y="462186"/>
                </a:lnTo>
                <a:lnTo>
                  <a:pt x="305341" y="496676"/>
                </a:lnTo>
                <a:lnTo>
                  <a:pt x="277292" y="532140"/>
                </a:lnTo>
                <a:lnTo>
                  <a:pt x="250417" y="568549"/>
                </a:lnTo>
                <a:lnTo>
                  <a:pt x="224744" y="605874"/>
                </a:lnTo>
                <a:lnTo>
                  <a:pt x="200302" y="644086"/>
                </a:lnTo>
                <a:lnTo>
                  <a:pt x="177120" y="683158"/>
                </a:lnTo>
                <a:lnTo>
                  <a:pt x="155226" y="723060"/>
                </a:lnTo>
                <a:lnTo>
                  <a:pt x="134649" y="763764"/>
                </a:lnTo>
                <a:lnTo>
                  <a:pt x="115417" y="805240"/>
                </a:lnTo>
                <a:lnTo>
                  <a:pt x="97559" y="847462"/>
                </a:lnTo>
                <a:lnTo>
                  <a:pt x="81104" y="890399"/>
                </a:lnTo>
                <a:lnTo>
                  <a:pt x="66081" y="934024"/>
                </a:lnTo>
                <a:lnTo>
                  <a:pt x="52517" y="978307"/>
                </a:lnTo>
                <a:lnTo>
                  <a:pt x="40442" y="1023221"/>
                </a:lnTo>
                <a:lnTo>
                  <a:pt x="29884" y="1068736"/>
                </a:lnTo>
                <a:lnTo>
                  <a:pt x="20872" y="1114824"/>
                </a:lnTo>
                <a:lnTo>
                  <a:pt x="13434" y="1161456"/>
                </a:lnTo>
                <a:lnTo>
                  <a:pt x="7599" y="1208604"/>
                </a:lnTo>
                <a:lnTo>
                  <a:pt x="3396" y="1256238"/>
                </a:lnTo>
                <a:lnTo>
                  <a:pt x="853" y="1304331"/>
                </a:lnTo>
                <a:lnTo>
                  <a:pt x="0" y="1352854"/>
                </a:lnTo>
                <a:lnTo>
                  <a:pt x="853" y="1401376"/>
                </a:lnTo>
                <a:lnTo>
                  <a:pt x="3396" y="1449469"/>
                </a:lnTo>
                <a:lnTo>
                  <a:pt x="7599" y="1497103"/>
                </a:lnTo>
                <a:lnTo>
                  <a:pt x="13434" y="1544250"/>
                </a:lnTo>
                <a:lnTo>
                  <a:pt x="20872" y="1590881"/>
                </a:lnTo>
                <a:lnTo>
                  <a:pt x="29884" y="1636968"/>
                </a:lnTo>
                <a:lnTo>
                  <a:pt x="40442" y="1682483"/>
                </a:lnTo>
                <a:lnTo>
                  <a:pt x="52517" y="1727396"/>
                </a:lnTo>
                <a:lnTo>
                  <a:pt x="66081" y="1771678"/>
                </a:lnTo>
                <a:lnTo>
                  <a:pt x="81104" y="1815303"/>
                </a:lnTo>
                <a:lnTo>
                  <a:pt x="97559" y="1858240"/>
                </a:lnTo>
                <a:lnTo>
                  <a:pt x="115417" y="1900461"/>
                </a:lnTo>
                <a:lnTo>
                  <a:pt x="134649" y="1941937"/>
                </a:lnTo>
                <a:lnTo>
                  <a:pt x="155226" y="1982640"/>
                </a:lnTo>
                <a:lnTo>
                  <a:pt x="177120" y="2022542"/>
                </a:lnTo>
                <a:lnTo>
                  <a:pt x="200302" y="2061613"/>
                </a:lnTo>
                <a:lnTo>
                  <a:pt x="224744" y="2099826"/>
                </a:lnTo>
                <a:lnTo>
                  <a:pt x="250417" y="2137150"/>
                </a:lnTo>
                <a:lnTo>
                  <a:pt x="277292" y="2173559"/>
                </a:lnTo>
                <a:lnTo>
                  <a:pt x="305341" y="2209022"/>
                </a:lnTo>
                <a:lnTo>
                  <a:pt x="334535" y="2243512"/>
                </a:lnTo>
                <a:lnTo>
                  <a:pt x="364846" y="2277001"/>
                </a:lnTo>
                <a:lnTo>
                  <a:pt x="396244" y="2309458"/>
                </a:lnTo>
                <a:lnTo>
                  <a:pt x="428702" y="2340856"/>
                </a:lnTo>
                <a:lnTo>
                  <a:pt x="462191" y="2371166"/>
                </a:lnTo>
                <a:lnTo>
                  <a:pt x="496681" y="2400360"/>
                </a:lnTo>
                <a:lnTo>
                  <a:pt x="532145" y="2428409"/>
                </a:lnTo>
                <a:lnTo>
                  <a:pt x="568554" y="2455283"/>
                </a:lnTo>
                <a:lnTo>
                  <a:pt x="605879" y="2480956"/>
                </a:lnTo>
                <a:lnTo>
                  <a:pt x="644092" y="2505397"/>
                </a:lnTo>
                <a:lnTo>
                  <a:pt x="683163" y="2528579"/>
                </a:lnTo>
                <a:lnTo>
                  <a:pt x="723065" y="2550473"/>
                </a:lnTo>
                <a:lnTo>
                  <a:pt x="763769" y="2571050"/>
                </a:lnTo>
                <a:lnTo>
                  <a:pt x="805246" y="2590281"/>
                </a:lnTo>
                <a:lnTo>
                  <a:pt x="847467" y="2608138"/>
                </a:lnTo>
                <a:lnTo>
                  <a:pt x="890404" y="2624593"/>
                </a:lnTo>
                <a:lnTo>
                  <a:pt x="934029" y="2639616"/>
                </a:lnTo>
                <a:lnTo>
                  <a:pt x="978312" y="2653180"/>
                </a:lnTo>
                <a:lnTo>
                  <a:pt x="1023225" y="2665255"/>
                </a:lnTo>
                <a:lnTo>
                  <a:pt x="1068740" y="2675812"/>
                </a:lnTo>
                <a:lnTo>
                  <a:pt x="1114827" y="2684824"/>
                </a:lnTo>
                <a:lnTo>
                  <a:pt x="1161459" y="2692262"/>
                </a:lnTo>
                <a:lnTo>
                  <a:pt x="1208606" y="2698097"/>
                </a:lnTo>
                <a:lnTo>
                  <a:pt x="1256240" y="2702300"/>
                </a:lnTo>
                <a:lnTo>
                  <a:pt x="1304332" y="2704842"/>
                </a:lnTo>
                <a:lnTo>
                  <a:pt x="1352854" y="2705696"/>
                </a:lnTo>
                <a:lnTo>
                  <a:pt x="1401376" y="2704842"/>
                </a:lnTo>
                <a:lnTo>
                  <a:pt x="1449469" y="2702300"/>
                </a:lnTo>
                <a:lnTo>
                  <a:pt x="1497103" y="2698097"/>
                </a:lnTo>
                <a:lnTo>
                  <a:pt x="1544250" y="2692262"/>
                </a:lnTo>
                <a:lnTo>
                  <a:pt x="1590882" y="2684824"/>
                </a:lnTo>
                <a:lnTo>
                  <a:pt x="1636969" y="2675812"/>
                </a:lnTo>
                <a:lnTo>
                  <a:pt x="1682483" y="2665255"/>
                </a:lnTo>
                <a:lnTo>
                  <a:pt x="1727397" y="2653180"/>
                </a:lnTo>
                <a:lnTo>
                  <a:pt x="1771680" y="2639616"/>
                </a:lnTo>
                <a:lnTo>
                  <a:pt x="1815304" y="2624593"/>
                </a:lnTo>
                <a:lnTo>
                  <a:pt x="1858241" y="2608138"/>
                </a:lnTo>
                <a:lnTo>
                  <a:pt x="1900463" y="2590281"/>
                </a:lnTo>
                <a:lnTo>
                  <a:pt x="1941940" y="2571050"/>
                </a:lnTo>
                <a:lnTo>
                  <a:pt x="1982643" y="2550473"/>
                </a:lnTo>
                <a:lnTo>
                  <a:pt x="2022545" y="2528579"/>
                </a:lnTo>
                <a:lnTo>
                  <a:pt x="2061617" y="2505397"/>
                </a:lnTo>
                <a:lnTo>
                  <a:pt x="2099829" y="2480956"/>
                </a:lnTo>
                <a:lnTo>
                  <a:pt x="2137155" y="2455283"/>
                </a:lnTo>
                <a:lnTo>
                  <a:pt x="2173563" y="2428409"/>
                </a:lnTo>
                <a:lnTo>
                  <a:pt x="2209027" y="2400360"/>
                </a:lnTo>
                <a:lnTo>
                  <a:pt x="2243518" y="2371166"/>
                </a:lnTo>
                <a:lnTo>
                  <a:pt x="2277006" y="2340856"/>
                </a:lnTo>
                <a:lnTo>
                  <a:pt x="2309464" y="2309458"/>
                </a:lnTo>
                <a:lnTo>
                  <a:pt x="2340863" y="2277001"/>
                </a:lnTo>
                <a:lnTo>
                  <a:pt x="2371174" y="2243512"/>
                </a:lnTo>
                <a:lnTo>
                  <a:pt x="2400368" y="2209022"/>
                </a:lnTo>
                <a:lnTo>
                  <a:pt x="2428417" y="2173559"/>
                </a:lnTo>
                <a:lnTo>
                  <a:pt x="2455292" y="2137150"/>
                </a:lnTo>
                <a:lnTo>
                  <a:pt x="2480965" y="2099826"/>
                </a:lnTo>
                <a:lnTo>
                  <a:pt x="2505407" y="2061613"/>
                </a:lnTo>
                <a:lnTo>
                  <a:pt x="2528589" y="2022542"/>
                </a:lnTo>
                <a:lnTo>
                  <a:pt x="2550483" y="1982640"/>
                </a:lnTo>
                <a:lnTo>
                  <a:pt x="2571060" y="1941937"/>
                </a:lnTo>
                <a:lnTo>
                  <a:pt x="2590292" y="1900461"/>
                </a:lnTo>
                <a:lnTo>
                  <a:pt x="2608149" y="1858240"/>
                </a:lnTo>
                <a:lnTo>
                  <a:pt x="2624604" y="1815303"/>
                </a:lnTo>
                <a:lnTo>
                  <a:pt x="2639628" y="1771678"/>
                </a:lnTo>
                <a:lnTo>
                  <a:pt x="2653191" y="1727396"/>
                </a:lnTo>
                <a:lnTo>
                  <a:pt x="2665267" y="1682483"/>
                </a:lnTo>
                <a:lnTo>
                  <a:pt x="2675825" y="1636968"/>
                </a:lnTo>
                <a:lnTo>
                  <a:pt x="2684837" y="1590881"/>
                </a:lnTo>
                <a:lnTo>
                  <a:pt x="2692274" y="1544250"/>
                </a:lnTo>
                <a:lnTo>
                  <a:pt x="2698109" y="1497103"/>
                </a:lnTo>
                <a:lnTo>
                  <a:pt x="2702312" y="1449469"/>
                </a:lnTo>
                <a:lnTo>
                  <a:pt x="2704855" y="1401376"/>
                </a:lnTo>
                <a:lnTo>
                  <a:pt x="2705709" y="1352854"/>
                </a:lnTo>
                <a:lnTo>
                  <a:pt x="2704855" y="1304331"/>
                </a:lnTo>
                <a:lnTo>
                  <a:pt x="2702312" y="1256238"/>
                </a:lnTo>
                <a:lnTo>
                  <a:pt x="2698109" y="1208604"/>
                </a:lnTo>
                <a:lnTo>
                  <a:pt x="2692274" y="1161456"/>
                </a:lnTo>
                <a:lnTo>
                  <a:pt x="2684837" y="1114824"/>
                </a:lnTo>
                <a:lnTo>
                  <a:pt x="2675825" y="1068736"/>
                </a:lnTo>
                <a:lnTo>
                  <a:pt x="2665267" y="1023221"/>
                </a:lnTo>
                <a:lnTo>
                  <a:pt x="2653191" y="978307"/>
                </a:lnTo>
                <a:lnTo>
                  <a:pt x="2639628" y="934024"/>
                </a:lnTo>
                <a:lnTo>
                  <a:pt x="2624604" y="890399"/>
                </a:lnTo>
                <a:lnTo>
                  <a:pt x="2608149" y="847462"/>
                </a:lnTo>
                <a:lnTo>
                  <a:pt x="2590292" y="805240"/>
                </a:lnTo>
                <a:lnTo>
                  <a:pt x="2571060" y="763764"/>
                </a:lnTo>
                <a:lnTo>
                  <a:pt x="2550483" y="723060"/>
                </a:lnTo>
                <a:lnTo>
                  <a:pt x="2528589" y="683158"/>
                </a:lnTo>
                <a:lnTo>
                  <a:pt x="2505407" y="644086"/>
                </a:lnTo>
                <a:lnTo>
                  <a:pt x="2480965" y="605874"/>
                </a:lnTo>
                <a:lnTo>
                  <a:pt x="2455292" y="568549"/>
                </a:lnTo>
                <a:lnTo>
                  <a:pt x="2428417" y="532140"/>
                </a:lnTo>
                <a:lnTo>
                  <a:pt x="2400368" y="496676"/>
                </a:lnTo>
                <a:lnTo>
                  <a:pt x="2371174" y="462186"/>
                </a:lnTo>
                <a:lnTo>
                  <a:pt x="2340863" y="428697"/>
                </a:lnTo>
                <a:lnTo>
                  <a:pt x="2309464" y="396239"/>
                </a:lnTo>
                <a:lnTo>
                  <a:pt x="2277006" y="364841"/>
                </a:lnTo>
                <a:lnTo>
                  <a:pt x="2243518" y="334531"/>
                </a:lnTo>
                <a:lnTo>
                  <a:pt x="2209027" y="305337"/>
                </a:lnTo>
                <a:lnTo>
                  <a:pt x="2173563" y="277288"/>
                </a:lnTo>
                <a:lnTo>
                  <a:pt x="2137155" y="250413"/>
                </a:lnTo>
                <a:lnTo>
                  <a:pt x="2099829" y="224741"/>
                </a:lnTo>
                <a:lnTo>
                  <a:pt x="2061617" y="200299"/>
                </a:lnTo>
                <a:lnTo>
                  <a:pt x="2022545" y="177117"/>
                </a:lnTo>
                <a:lnTo>
                  <a:pt x="1982643" y="155223"/>
                </a:lnTo>
                <a:lnTo>
                  <a:pt x="1941940" y="134646"/>
                </a:lnTo>
                <a:lnTo>
                  <a:pt x="1900463" y="115415"/>
                </a:lnTo>
                <a:lnTo>
                  <a:pt x="1858241" y="97558"/>
                </a:lnTo>
                <a:lnTo>
                  <a:pt x="1815304" y="81103"/>
                </a:lnTo>
                <a:lnTo>
                  <a:pt x="1771680" y="66080"/>
                </a:lnTo>
                <a:lnTo>
                  <a:pt x="1727397" y="52516"/>
                </a:lnTo>
                <a:lnTo>
                  <a:pt x="1682483" y="40441"/>
                </a:lnTo>
                <a:lnTo>
                  <a:pt x="1636969" y="29884"/>
                </a:lnTo>
                <a:lnTo>
                  <a:pt x="1590882" y="20872"/>
                </a:lnTo>
                <a:lnTo>
                  <a:pt x="1544250" y="13434"/>
                </a:lnTo>
                <a:lnTo>
                  <a:pt x="1497103" y="7599"/>
                </a:lnTo>
                <a:lnTo>
                  <a:pt x="1449469" y="3396"/>
                </a:lnTo>
                <a:lnTo>
                  <a:pt x="1401376" y="853"/>
                </a:lnTo>
                <a:lnTo>
                  <a:pt x="1352854" y="0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9CE86C60-9C3E-8EAD-3D33-9CBA4D74B399}"/>
              </a:ext>
            </a:extLst>
          </p:cNvPr>
          <p:cNvSpPr txBox="1"/>
          <p:nvPr/>
        </p:nvSpPr>
        <p:spPr>
          <a:xfrm>
            <a:off x="10086420" y="829757"/>
            <a:ext cx="1285653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065" marR="5080" indent="-635" algn="ctr">
              <a:lnSpc>
                <a:spcPct val="100000"/>
              </a:lnSpc>
              <a:spcBef>
                <a:spcPts val="100"/>
              </a:spcBef>
              <a:defRPr sz="1200" b="1">
                <a:solidFill>
                  <a:srgbClr val="FFFFFF"/>
                </a:solidFill>
                <a:latin typeface="Poppins"/>
                <a:cs typeface="Poppins"/>
              </a:defRPr>
            </a:lvl1pPr>
          </a:lstStyle>
          <a:p>
            <a:r>
              <a:rPr lang="en-GB" dirty="0"/>
              <a:t>popular for young people</a:t>
            </a:r>
          </a:p>
          <a:p>
            <a:r>
              <a:rPr lang="en-GB" dirty="0"/>
              <a:t>All about pictures and stories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057" y="675005"/>
            <a:ext cx="2675255" cy="552844"/>
          </a:xfrm>
          <a:prstGeom prst="rect">
            <a:avLst/>
          </a:prstGeom>
          <a:solidFill>
            <a:srgbClr val="FBD82E"/>
          </a:solidFill>
          <a:ln>
            <a:solidFill>
              <a:srgbClr val="FBD82E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LinkedIn</a:t>
            </a:r>
            <a:endParaRPr spc="20" dirty="0">
              <a:solidFill>
                <a:srgbClr val="1959A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A5943-4610-B07C-01FD-24596AAE1294}"/>
              </a:ext>
            </a:extLst>
          </p:cNvPr>
          <p:cNvSpPr txBox="1"/>
          <p:nvPr/>
        </p:nvSpPr>
        <p:spPr>
          <a:xfrm>
            <a:off x="625033" y="1806749"/>
            <a:ext cx="4833087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b="1">
                <a:solidFill>
                  <a:srgbClr val="FBD82E"/>
                </a:solidFill>
                <a:latin typeface="Poppins"/>
                <a:cs typeface="Poppin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LinkedIn is different from the rest of the social media outlets because it’s specifically designed for business and professionals. </a:t>
            </a:r>
          </a:p>
          <a:p>
            <a:r>
              <a:rPr lang="en-GB" dirty="0"/>
              <a:t>It’s mainly used to showcase job experience and professional thoughts.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58742-60C0-D5EE-58D6-194500488670}"/>
              </a:ext>
            </a:extLst>
          </p:cNvPr>
          <p:cNvSpPr txBox="1"/>
          <p:nvPr/>
        </p:nvSpPr>
        <p:spPr>
          <a:xfrm>
            <a:off x="6803010" y="3873862"/>
            <a:ext cx="517926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139065" indent="33020">
              <a:lnSpc>
                <a:spcPct val="100000"/>
              </a:lnSpc>
              <a:spcBef>
                <a:spcPts val="100"/>
              </a:spcBef>
              <a:defRPr sz="1200" b="1">
                <a:solidFill>
                  <a:srgbClr val="FFFFFF"/>
                </a:solidFill>
                <a:latin typeface="Poppins-SemiBold"/>
                <a:cs typeface="Poppins-SemiBold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There is a lot less conversation happening directly on LinkedIn pages then there is on other social media marketing profiles.</a:t>
            </a:r>
          </a:p>
          <a:p>
            <a:r>
              <a:rPr lang="en-GB" dirty="0"/>
              <a:t>However, it’s a great place to publish professional articles or posts. 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D778D312-0A75-1151-EC99-33885A2D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82" y="637720"/>
            <a:ext cx="5179259" cy="291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36F9FDC-4A15-AD08-AC87-EA2C01B0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1" y="3719811"/>
            <a:ext cx="5129229" cy="28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1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21" y="0"/>
            <a:ext cx="12170779" cy="6838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0603" y="651014"/>
            <a:ext cx="2675255" cy="552844"/>
          </a:xfrm>
          <a:prstGeom prst="rect">
            <a:avLst/>
          </a:prstGeom>
          <a:solidFill>
            <a:srgbClr val="1959AE"/>
          </a:solidFill>
          <a:ln>
            <a:solidFill>
              <a:srgbClr val="2E54A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YouTube</a:t>
            </a:r>
            <a:endParaRPr spc="20" dirty="0">
              <a:solidFill>
                <a:srgbClr val="FBD82E"/>
              </a:solidFill>
            </a:endParaRPr>
          </a:p>
        </p:txBody>
      </p:sp>
      <p:pic>
        <p:nvPicPr>
          <p:cNvPr id="11" name="Content Placeholder 8" descr="A picture containing clock&#10;&#10;Description automatically generated">
            <a:extLst>
              <a:ext uri="{FF2B5EF4-FFF2-40B4-BE49-F238E27FC236}">
                <a16:creationId xmlns:a16="http://schemas.microsoft.com/office/drawing/2014/main" id="{DDD486E0-AE7D-098E-0C98-4475D8E76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70" y="1792498"/>
            <a:ext cx="3946295" cy="19731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ED73BF-3993-669E-F405-83402764383F}"/>
              </a:ext>
            </a:extLst>
          </p:cNvPr>
          <p:cNvSpPr txBox="1"/>
          <p:nvPr/>
        </p:nvSpPr>
        <p:spPr>
          <a:xfrm>
            <a:off x="678570" y="4241018"/>
            <a:ext cx="394629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b="1">
                <a:solidFill>
                  <a:srgbClr val="0455BF"/>
                </a:solidFill>
                <a:latin typeface="Poppins"/>
                <a:cs typeface="Poppin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>
                <a:hlinkClick r:id="rId5"/>
              </a:rPr>
              <a:t>YouTube</a:t>
            </a:r>
            <a:r>
              <a:rPr lang="en-GB" dirty="0"/>
              <a:t> is a free video sharing website that makes it easy to watch online videos. You can even create and upload your own videos to share with others. </a:t>
            </a:r>
          </a:p>
        </p:txBody>
      </p:sp>
      <p:pic>
        <p:nvPicPr>
          <p:cNvPr id="13" name="Picture 2" descr="The Complete Guide to YouTube Live in 2021 | Sprout Social">
            <a:extLst>
              <a:ext uri="{FF2B5EF4-FFF2-40B4-BE49-F238E27FC236}">
                <a16:creationId xmlns:a16="http://schemas.microsoft.com/office/drawing/2014/main" id="{6286DE5D-018F-155B-8575-4E1B250F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76" y="2577500"/>
            <a:ext cx="5751205" cy="277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5B1F26-0220-07AA-040A-B8EBF8012B3F}"/>
              </a:ext>
            </a:extLst>
          </p:cNvPr>
          <p:cNvSpPr txBox="1"/>
          <p:nvPr/>
        </p:nvSpPr>
        <p:spPr>
          <a:xfrm>
            <a:off x="5756791" y="651014"/>
            <a:ext cx="5872750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139065" indent="33020">
              <a:lnSpc>
                <a:spcPct val="100000"/>
              </a:lnSpc>
              <a:spcBef>
                <a:spcPts val="100"/>
              </a:spcBef>
              <a:defRPr sz="1200" b="1">
                <a:latin typeface="Poppins-SemiBold"/>
                <a:cs typeface="Poppins-SemiBold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Include target keywords in your titles and descriptions</a:t>
            </a:r>
          </a:p>
          <a:p>
            <a:r>
              <a:rPr lang="en-GB" dirty="0"/>
              <a:t>Saying your target keywords in your video can help YouTube better understand what your video is about.</a:t>
            </a:r>
          </a:p>
          <a:p>
            <a:r>
              <a:rPr lang="en-GB" dirty="0"/>
              <a:t>YouTube uses engagement (likes, comments, views) to help determine where videos rank in its search results</a:t>
            </a:r>
          </a:p>
          <a:p>
            <a:r>
              <a:rPr lang="en-GB" dirty="0"/>
              <a:t>Use categories to help YouTube get a better understanding of who to show your videos to.</a:t>
            </a:r>
          </a:p>
          <a:p>
            <a:r>
              <a:rPr lang="en-GB" dirty="0"/>
              <a:t>You can also add tags to your videos to give YouTube more context about your content</a:t>
            </a:r>
          </a:p>
        </p:txBody>
      </p:sp>
    </p:spTree>
    <p:extLst>
      <p:ext uri="{BB962C8B-B14F-4D97-AF65-F5344CB8AC3E}">
        <p14:creationId xmlns:p14="http://schemas.microsoft.com/office/powerpoint/2010/main" val="180264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59121" y="3446995"/>
            <a:ext cx="2395855" cy="497840"/>
          </a:xfrm>
          <a:custGeom>
            <a:avLst/>
            <a:gdLst/>
            <a:ahLst/>
            <a:cxnLst/>
            <a:rect l="l" t="t" r="r" b="b"/>
            <a:pathLst>
              <a:path w="2395854" h="497839">
                <a:moveTo>
                  <a:pt x="0" y="497649"/>
                </a:moveTo>
                <a:lnTo>
                  <a:pt x="2395804" y="497649"/>
                </a:lnTo>
                <a:lnTo>
                  <a:pt x="2395804" y="0"/>
                </a:lnTo>
                <a:lnTo>
                  <a:pt x="0" y="0"/>
                </a:lnTo>
                <a:lnTo>
                  <a:pt x="0" y="497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>
              <a:solidFill>
                <a:srgbClr val="FBD82E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59121" y="2895345"/>
            <a:ext cx="2395855" cy="551815"/>
          </a:xfrm>
          <a:custGeom>
            <a:avLst/>
            <a:gdLst/>
            <a:ahLst/>
            <a:cxnLst/>
            <a:rect l="l" t="t" r="r" b="b"/>
            <a:pathLst>
              <a:path w="2675254" h="551814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83809" y="2886800"/>
            <a:ext cx="2430731" cy="1010661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/>
              <a:t>Hints </a:t>
            </a:r>
            <a:br>
              <a:rPr lang="en-GB" spc="20" dirty="0"/>
            </a:br>
            <a:r>
              <a:rPr lang="en-GB" spc="15" dirty="0">
                <a:solidFill>
                  <a:srgbClr val="FBD82E"/>
                </a:solidFill>
              </a:rPr>
              <a:t>and tips</a:t>
            </a:r>
            <a:endParaRPr spc="20" dirty="0">
              <a:solidFill>
                <a:srgbClr val="FBD82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057" y="675005"/>
            <a:ext cx="2675255" cy="1001684"/>
          </a:xfrm>
          <a:prstGeom prst="rect">
            <a:avLst/>
          </a:prstGeom>
          <a:solidFill>
            <a:srgbClr val="FBD82E"/>
          </a:solidFill>
          <a:ln>
            <a:solidFill>
              <a:srgbClr val="FBD82E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Tone </a:t>
            </a:r>
            <a:br>
              <a:rPr lang="en-GB" spc="20" dirty="0"/>
            </a:br>
            <a:r>
              <a:rPr lang="en-GB" spc="15" dirty="0">
                <a:solidFill>
                  <a:srgbClr val="1959AE"/>
                </a:solidFill>
              </a:rPr>
              <a:t>of voice</a:t>
            </a:r>
            <a:endParaRPr spc="20" dirty="0">
              <a:solidFill>
                <a:srgbClr val="1959AE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1444" y="2076132"/>
            <a:ext cx="2705735" cy="2705735"/>
          </a:xfrm>
          <a:custGeom>
            <a:avLst/>
            <a:gdLst/>
            <a:ahLst/>
            <a:cxnLst/>
            <a:rect l="l" t="t" r="r" b="b"/>
            <a:pathLst>
              <a:path w="2705734" h="2705735">
                <a:moveTo>
                  <a:pt x="1352854" y="0"/>
                </a:moveTo>
                <a:lnTo>
                  <a:pt x="1304332" y="853"/>
                </a:lnTo>
                <a:lnTo>
                  <a:pt x="1256240" y="3396"/>
                </a:lnTo>
                <a:lnTo>
                  <a:pt x="1208606" y="7599"/>
                </a:lnTo>
                <a:lnTo>
                  <a:pt x="1161459" y="13434"/>
                </a:lnTo>
                <a:lnTo>
                  <a:pt x="1114827" y="20872"/>
                </a:lnTo>
                <a:lnTo>
                  <a:pt x="1068740" y="29884"/>
                </a:lnTo>
                <a:lnTo>
                  <a:pt x="1023225" y="40441"/>
                </a:lnTo>
                <a:lnTo>
                  <a:pt x="978312" y="52516"/>
                </a:lnTo>
                <a:lnTo>
                  <a:pt x="934029" y="66080"/>
                </a:lnTo>
                <a:lnTo>
                  <a:pt x="890404" y="81103"/>
                </a:lnTo>
                <a:lnTo>
                  <a:pt x="847467" y="97558"/>
                </a:lnTo>
                <a:lnTo>
                  <a:pt x="805246" y="115415"/>
                </a:lnTo>
                <a:lnTo>
                  <a:pt x="763769" y="134646"/>
                </a:lnTo>
                <a:lnTo>
                  <a:pt x="723065" y="155223"/>
                </a:lnTo>
                <a:lnTo>
                  <a:pt x="683163" y="177117"/>
                </a:lnTo>
                <a:lnTo>
                  <a:pt x="644092" y="200299"/>
                </a:lnTo>
                <a:lnTo>
                  <a:pt x="605879" y="224741"/>
                </a:lnTo>
                <a:lnTo>
                  <a:pt x="568554" y="250413"/>
                </a:lnTo>
                <a:lnTo>
                  <a:pt x="532145" y="277288"/>
                </a:lnTo>
                <a:lnTo>
                  <a:pt x="496681" y="305337"/>
                </a:lnTo>
                <a:lnTo>
                  <a:pt x="462191" y="334531"/>
                </a:lnTo>
                <a:lnTo>
                  <a:pt x="428702" y="364841"/>
                </a:lnTo>
                <a:lnTo>
                  <a:pt x="396244" y="396239"/>
                </a:lnTo>
                <a:lnTo>
                  <a:pt x="364846" y="428697"/>
                </a:lnTo>
                <a:lnTo>
                  <a:pt x="334535" y="462186"/>
                </a:lnTo>
                <a:lnTo>
                  <a:pt x="305341" y="496676"/>
                </a:lnTo>
                <a:lnTo>
                  <a:pt x="277292" y="532140"/>
                </a:lnTo>
                <a:lnTo>
                  <a:pt x="250417" y="568549"/>
                </a:lnTo>
                <a:lnTo>
                  <a:pt x="224744" y="605874"/>
                </a:lnTo>
                <a:lnTo>
                  <a:pt x="200302" y="644086"/>
                </a:lnTo>
                <a:lnTo>
                  <a:pt x="177120" y="683158"/>
                </a:lnTo>
                <a:lnTo>
                  <a:pt x="155226" y="723060"/>
                </a:lnTo>
                <a:lnTo>
                  <a:pt x="134649" y="763764"/>
                </a:lnTo>
                <a:lnTo>
                  <a:pt x="115417" y="805240"/>
                </a:lnTo>
                <a:lnTo>
                  <a:pt x="97559" y="847462"/>
                </a:lnTo>
                <a:lnTo>
                  <a:pt x="81104" y="890399"/>
                </a:lnTo>
                <a:lnTo>
                  <a:pt x="66081" y="934024"/>
                </a:lnTo>
                <a:lnTo>
                  <a:pt x="52517" y="978307"/>
                </a:lnTo>
                <a:lnTo>
                  <a:pt x="40442" y="1023221"/>
                </a:lnTo>
                <a:lnTo>
                  <a:pt x="29884" y="1068736"/>
                </a:lnTo>
                <a:lnTo>
                  <a:pt x="20872" y="1114824"/>
                </a:lnTo>
                <a:lnTo>
                  <a:pt x="13434" y="1161456"/>
                </a:lnTo>
                <a:lnTo>
                  <a:pt x="7599" y="1208604"/>
                </a:lnTo>
                <a:lnTo>
                  <a:pt x="3396" y="1256238"/>
                </a:lnTo>
                <a:lnTo>
                  <a:pt x="853" y="1304331"/>
                </a:lnTo>
                <a:lnTo>
                  <a:pt x="0" y="1352854"/>
                </a:lnTo>
                <a:lnTo>
                  <a:pt x="853" y="1401376"/>
                </a:lnTo>
                <a:lnTo>
                  <a:pt x="3396" y="1449469"/>
                </a:lnTo>
                <a:lnTo>
                  <a:pt x="7599" y="1497103"/>
                </a:lnTo>
                <a:lnTo>
                  <a:pt x="13434" y="1544250"/>
                </a:lnTo>
                <a:lnTo>
                  <a:pt x="20872" y="1590881"/>
                </a:lnTo>
                <a:lnTo>
                  <a:pt x="29884" y="1636968"/>
                </a:lnTo>
                <a:lnTo>
                  <a:pt x="40442" y="1682483"/>
                </a:lnTo>
                <a:lnTo>
                  <a:pt x="52517" y="1727396"/>
                </a:lnTo>
                <a:lnTo>
                  <a:pt x="66081" y="1771678"/>
                </a:lnTo>
                <a:lnTo>
                  <a:pt x="81104" y="1815303"/>
                </a:lnTo>
                <a:lnTo>
                  <a:pt x="97559" y="1858240"/>
                </a:lnTo>
                <a:lnTo>
                  <a:pt x="115417" y="1900461"/>
                </a:lnTo>
                <a:lnTo>
                  <a:pt x="134649" y="1941937"/>
                </a:lnTo>
                <a:lnTo>
                  <a:pt x="155226" y="1982640"/>
                </a:lnTo>
                <a:lnTo>
                  <a:pt x="177120" y="2022542"/>
                </a:lnTo>
                <a:lnTo>
                  <a:pt x="200302" y="2061613"/>
                </a:lnTo>
                <a:lnTo>
                  <a:pt x="224744" y="2099826"/>
                </a:lnTo>
                <a:lnTo>
                  <a:pt x="250417" y="2137150"/>
                </a:lnTo>
                <a:lnTo>
                  <a:pt x="277292" y="2173559"/>
                </a:lnTo>
                <a:lnTo>
                  <a:pt x="305341" y="2209022"/>
                </a:lnTo>
                <a:lnTo>
                  <a:pt x="334535" y="2243512"/>
                </a:lnTo>
                <a:lnTo>
                  <a:pt x="364846" y="2277001"/>
                </a:lnTo>
                <a:lnTo>
                  <a:pt x="396244" y="2309458"/>
                </a:lnTo>
                <a:lnTo>
                  <a:pt x="428702" y="2340856"/>
                </a:lnTo>
                <a:lnTo>
                  <a:pt x="462191" y="2371166"/>
                </a:lnTo>
                <a:lnTo>
                  <a:pt x="496681" y="2400360"/>
                </a:lnTo>
                <a:lnTo>
                  <a:pt x="532145" y="2428409"/>
                </a:lnTo>
                <a:lnTo>
                  <a:pt x="568554" y="2455283"/>
                </a:lnTo>
                <a:lnTo>
                  <a:pt x="605879" y="2480956"/>
                </a:lnTo>
                <a:lnTo>
                  <a:pt x="644092" y="2505397"/>
                </a:lnTo>
                <a:lnTo>
                  <a:pt x="683163" y="2528579"/>
                </a:lnTo>
                <a:lnTo>
                  <a:pt x="723065" y="2550473"/>
                </a:lnTo>
                <a:lnTo>
                  <a:pt x="763769" y="2571050"/>
                </a:lnTo>
                <a:lnTo>
                  <a:pt x="805246" y="2590281"/>
                </a:lnTo>
                <a:lnTo>
                  <a:pt x="847467" y="2608138"/>
                </a:lnTo>
                <a:lnTo>
                  <a:pt x="890404" y="2624593"/>
                </a:lnTo>
                <a:lnTo>
                  <a:pt x="934029" y="2639616"/>
                </a:lnTo>
                <a:lnTo>
                  <a:pt x="978312" y="2653180"/>
                </a:lnTo>
                <a:lnTo>
                  <a:pt x="1023225" y="2665255"/>
                </a:lnTo>
                <a:lnTo>
                  <a:pt x="1068740" y="2675812"/>
                </a:lnTo>
                <a:lnTo>
                  <a:pt x="1114827" y="2684824"/>
                </a:lnTo>
                <a:lnTo>
                  <a:pt x="1161459" y="2692262"/>
                </a:lnTo>
                <a:lnTo>
                  <a:pt x="1208606" y="2698097"/>
                </a:lnTo>
                <a:lnTo>
                  <a:pt x="1256240" y="2702300"/>
                </a:lnTo>
                <a:lnTo>
                  <a:pt x="1304332" y="2704842"/>
                </a:lnTo>
                <a:lnTo>
                  <a:pt x="1352854" y="2705696"/>
                </a:lnTo>
                <a:lnTo>
                  <a:pt x="1401376" y="2704842"/>
                </a:lnTo>
                <a:lnTo>
                  <a:pt x="1449469" y="2702300"/>
                </a:lnTo>
                <a:lnTo>
                  <a:pt x="1497103" y="2698097"/>
                </a:lnTo>
                <a:lnTo>
                  <a:pt x="1544250" y="2692262"/>
                </a:lnTo>
                <a:lnTo>
                  <a:pt x="1590882" y="2684824"/>
                </a:lnTo>
                <a:lnTo>
                  <a:pt x="1636969" y="2675812"/>
                </a:lnTo>
                <a:lnTo>
                  <a:pt x="1682483" y="2665255"/>
                </a:lnTo>
                <a:lnTo>
                  <a:pt x="1727397" y="2653180"/>
                </a:lnTo>
                <a:lnTo>
                  <a:pt x="1771680" y="2639616"/>
                </a:lnTo>
                <a:lnTo>
                  <a:pt x="1815304" y="2624593"/>
                </a:lnTo>
                <a:lnTo>
                  <a:pt x="1858241" y="2608138"/>
                </a:lnTo>
                <a:lnTo>
                  <a:pt x="1900463" y="2590281"/>
                </a:lnTo>
                <a:lnTo>
                  <a:pt x="1941940" y="2571050"/>
                </a:lnTo>
                <a:lnTo>
                  <a:pt x="1982643" y="2550473"/>
                </a:lnTo>
                <a:lnTo>
                  <a:pt x="2022545" y="2528579"/>
                </a:lnTo>
                <a:lnTo>
                  <a:pt x="2061617" y="2505397"/>
                </a:lnTo>
                <a:lnTo>
                  <a:pt x="2099829" y="2480956"/>
                </a:lnTo>
                <a:lnTo>
                  <a:pt x="2137155" y="2455283"/>
                </a:lnTo>
                <a:lnTo>
                  <a:pt x="2173563" y="2428409"/>
                </a:lnTo>
                <a:lnTo>
                  <a:pt x="2209027" y="2400360"/>
                </a:lnTo>
                <a:lnTo>
                  <a:pt x="2243518" y="2371166"/>
                </a:lnTo>
                <a:lnTo>
                  <a:pt x="2277006" y="2340856"/>
                </a:lnTo>
                <a:lnTo>
                  <a:pt x="2309464" y="2309458"/>
                </a:lnTo>
                <a:lnTo>
                  <a:pt x="2340863" y="2277001"/>
                </a:lnTo>
                <a:lnTo>
                  <a:pt x="2371174" y="2243512"/>
                </a:lnTo>
                <a:lnTo>
                  <a:pt x="2400368" y="2209022"/>
                </a:lnTo>
                <a:lnTo>
                  <a:pt x="2428417" y="2173559"/>
                </a:lnTo>
                <a:lnTo>
                  <a:pt x="2455292" y="2137150"/>
                </a:lnTo>
                <a:lnTo>
                  <a:pt x="2480965" y="2099826"/>
                </a:lnTo>
                <a:lnTo>
                  <a:pt x="2505407" y="2061613"/>
                </a:lnTo>
                <a:lnTo>
                  <a:pt x="2528589" y="2022542"/>
                </a:lnTo>
                <a:lnTo>
                  <a:pt x="2550483" y="1982640"/>
                </a:lnTo>
                <a:lnTo>
                  <a:pt x="2571060" y="1941937"/>
                </a:lnTo>
                <a:lnTo>
                  <a:pt x="2590292" y="1900461"/>
                </a:lnTo>
                <a:lnTo>
                  <a:pt x="2608149" y="1858240"/>
                </a:lnTo>
                <a:lnTo>
                  <a:pt x="2624604" y="1815303"/>
                </a:lnTo>
                <a:lnTo>
                  <a:pt x="2639628" y="1771678"/>
                </a:lnTo>
                <a:lnTo>
                  <a:pt x="2653191" y="1727396"/>
                </a:lnTo>
                <a:lnTo>
                  <a:pt x="2665267" y="1682483"/>
                </a:lnTo>
                <a:lnTo>
                  <a:pt x="2675825" y="1636968"/>
                </a:lnTo>
                <a:lnTo>
                  <a:pt x="2684837" y="1590881"/>
                </a:lnTo>
                <a:lnTo>
                  <a:pt x="2692274" y="1544250"/>
                </a:lnTo>
                <a:lnTo>
                  <a:pt x="2698109" y="1497103"/>
                </a:lnTo>
                <a:lnTo>
                  <a:pt x="2702312" y="1449469"/>
                </a:lnTo>
                <a:lnTo>
                  <a:pt x="2704855" y="1401376"/>
                </a:lnTo>
                <a:lnTo>
                  <a:pt x="2705709" y="1352854"/>
                </a:lnTo>
                <a:lnTo>
                  <a:pt x="2704855" y="1304331"/>
                </a:lnTo>
                <a:lnTo>
                  <a:pt x="2702312" y="1256238"/>
                </a:lnTo>
                <a:lnTo>
                  <a:pt x="2698109" y="1208604"/>
                </a:lnTo>
                <a:lnTo>
                  <a:pt x="2692274" y="1161456"/>
                </a:lnTo>
                <a:lnTo>
                  <a:pt x="2684837" y="1114824"/>
                </a:lnTo>
                <a:lnTo>
                  <a:pt x="2675825" y="1068736"/>
                </a:lnTo>
                <a:lnTo>
                  <a:pt x="2665267" y="1023221"/>
                </a:lnTo>
                <a:lnTo>
                  <a:pt x="2653191" y="978307"/>
                </a:lnTo>
                <a:lnTo>
                  <a:pt x="2639628" y="934024"/>
                </a:lnTo>
                <a:lnTo>
                  <a:pt x="2624604" y="890399"/>
                </a:lnTo>
                <a:lnTo>
                  <a:pt x="2608149" y="847462"/>
                </a:lnTo>
                <a:lnTo>
                  <a:pt x="2590292" y="805240"/>
                </a:lnTo>
                <a:lnTo>
                  <a:pt x="2571060" y="763764"/>
                </a:lnTo>
                <a:lnTo>
                  <a:pt x="2550483" y="723060"/>
                </a:lnTo>
                <a:lnTo>
                  <a:pt x="2528589" y="683158"/>
                </a:lnTo>
                <a:lnTo>
                  <a:pt x="2505407" y="644086"/>
                </a:lnTo>
                <a:lnTo>
                  <a:pt x="2480965" y="605874"/>
                </a:lnTo>
                <a:lnTo>
                  <a:pt x="2455292" y="568549"/>
                </a:lnTo>
                <a:lnTo>
                  <a:pt x="2428417" y="532140"/>
                </a:lnTo>
                <a:lnTo>
                  <a:pt x="2400368" y="496676"/>
                </a:lnTo>
                <a:lnTo>
                  <a:pt x="2371174" y="462186"/>
                </a:lnTo>
                <a:lnTo>
                  <a:pt x="2340863" y="428697"/>
                </a:lnTo>
                <a:lnTo>
                  <a:pt x="2309464" y="396239"/>
                </a:lnTo>
                <a:lnTo>
                  <a:pt x="2277006" y="364841"/>
                </a:lnTo>
                <a:lnTo>
                  <a:pt x="2243518" y="334531"/>
                </a:lnTo>
                <a:lnTo>
                  <a:pt x="2209027" y="305337"/>
                </a:lnTo>
                <a:lnTo>
                  <a:pt x="2173563" y="277288"/>
                </a:lnTo>
                <a:lnTo>
                  <a:pt x="2137155" y="250413"/>
                </a:lnTo>
                <a:lnTo>
                  <a:pt x="2099829" y="224741"/>
                </a:lnTo>
                <a:lnTo>
                  <a:pt x="2061617" y="200299"/>
                </a:lnTo>
                <a:lnTo>
                  <a:pt x="2022545" y="177117"/>
                </a:lnTo>
                <a:lnTo>
                  <a:pt x="1982643" y="155223"/>
                </a:lnTo>
                <a:lnTo>
                  <a:pt x="1941940" y="134646"/>
                </a:lnTo>
                <a:lnTo>
                  <a:pt x="1900463" y="115415"/>
                </a:lnTo>
                <a:lnTo>
                  <a:pt x="1858241" y="97558"/>
                </a:lnTo>
                <a:lnTo>
                  <a:pt x="1815304" y="81103"/>
                </a:lnTo>
                <a:lnTo>
                  <a:pt x="1771680" y="66080"/>
                </a:lnTo>
                <a:lnTo>
                  <a:pt x="1727397" y="52516"/>
                </a:lnTo>
                <a:lnTo>
                  <a:pt x="1682483" y="40441"/>
                </a:lnTo>
                <a:lnTo>
                  <a:pt x="1636969" y="29884"/>
                </a:lnTo>
                <a:lnTo>
                  <a:pt x="1590882" y="20872"/>
                </a:lnTo>
                <a:lnTo>
                  <a:pt x="1544250" y="13434"/>
                </a:lnTo>
                <a:lnTo>
                  <a:pt x="1497103" y="7599"/>
                </a:lnTo>
                <a:lnTo>
                  <a:pt x="1449469" y="3396"/>
                </a:lnTo>
                <a:lnTo>
                  <a:pt x="1401376" y="853"/>
                </a:lnTo>
                <a:lnTo>
                  <a:pt x="1352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58595-6CA6-DF61-E3FD-799CD48858F4}"/>
              </a:ext>
            </a:extLst>
          </p:cNvPr>
          <p:cNvSpPr txBox="1"/>
          <p:nvPr/>
        </p:nvSpPr>
        <p:spPr>
          <a:xfrm>
            <a:off x="7557876" y="4976704"/>
            <a:ext cx="298510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b="1">
                <a:solidFill>
                  <a:srgbClr val="FBD82E"/>
                </a:solidFill>
                <a:latin typeface="Poppins"/>
                <a:cs typeface="Poppin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2800" dirty="0"/>
              <a:t>Corporate speak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53C72-08CC-ECE1-E11A-83D5CDD9A7FE}"/>
              </a:ext>
            </a:extLst>
          </p:cNvPr>
          <p:cNvSpPr txBox="1"/>
          <p:nvPr/>
        </p:nvSpPr>
        <p:spPr>
          <a:xfrm>
            <a:off x="767946" y="1969868"/>
            <a:ext cx="39286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b="1">
                <a:solidFill>
                  <a:srgbClr val="FBD82E"/>
                </a:solidFill>
                <a:latin typeface="Poppins"/>
                <a:cs typeface="Poppin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Think about the different tones of voice you see on social media. People don’t go there for sales pitches or corporate stuffiness!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4A61B3-6AC7-6F8A-0CA0-1A283A371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724" y="1104226"/>
            <a:ext cx="1875183" cy="4186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0E3BFD-7B04-AB96-1AB9-71FDE055B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714" y="5483338"/>
            <a:ext cx="1911194" cy="12286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594EB9-5A58-26A0-136D-5FC61A3FC467}"/>
              </a:ext>
            </a:extLst>
          </p:cNvPr>
          <p:cNvSpPr txBox="1"/>
          <p:nvPr/>
        </p:nvSpPr>
        <p:spPr>
          <a:xfrm>
            <a:off x="8641657" y="3145567"/>
            <a:ext cx="17554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065" marR="5080" indent="-635" algn="ctr">
              <a:lnSpc>
                <a:spcPct val="100000"/>
              </a:lnSpc>
              <a:spcBef>
                <a:spcPts val="100"/>
              </a:spcBef>
              <a:defRPr sz="1200" b="1">
                <a:solidFill>
                  <a:srgbClr val="0455BF"/>
                </a:solidFill>
                <a:latin typeface="Poppins"/>
                <a:cs typeface="Poppin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An example of social media done well – Greggs and Google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80B80-02ED-804A-8FBB-4EFDC94CF9B5}"/>
              </a:ext>
            </a:extLst>
          </p:cNvPr>
          <p:cNvSpPr txBox="1"/>
          <p:nvPr/>
        </p:nvSpPr>
        <p:spPr>
          <a:xfrm>
            <a:off x="767946" y="3820512"/>
            <a:ext cx="3866180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139065" indent="33020">
              <a:lnSpc>
                <a:spcPct val="100000"/>
              </a:lnSpc>
              <a:spcBef>
                <a:spcPts val="100"/>
              </a:spcBef>
              <a:defRPr sz="1200" b="1">
                <a:solidFill>
                  <a:srgbClr val="FFFFFF"/>
                </a:solidFill>
                <a:latin typeface="Poppins-SemiBold"/>
                <a:cs typeface="Poppins-SemiBold"/>
              </a:defRPr>
            </a:lvl1pPr>
          </a:lstStyle>
          <a:p>
            <a:r>
              <a:rPr lang="en-GB" dirty="0"/>
              <a:t>The brands and companies that do social media the best are the ones that give personality. Engage with your customers. Don’t be afraid to inject some humour – people want to be entertained! Be polite, but fun too. Subtle sales messaging is the key here! </a:t>
            </a:r>
          </a:p>
          <a:p>
            <a:r>
              <a:rPr lang="en-GB" dirty="0"/>
              <a:t>People who engage with you are more likely to share your content – increasing your exposure. </a:t>
            </a:r>
          </a:p>
        </p:txBody>
      </p:sp>
      <p:pic>
        <p:nvPicPr>
          <p:cNvPr id="19" name="Picture 4" descr="Tick Symbol Images – Browse 311,916 Stock Photos, Vectors, and Video |  Adobe Stock">
            <a:extLst>
              <a:ext uri="{FF2B5EF4-FFF2-40B4-BE49-F238E27FC236}">
                <a16:creationId xmlns:a16="http://schemas.microsoft.com/office/drawing/2014/main" id="{FB7154A8-2DAD-1FBA-7AFA-D9FD3DFBF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6"/>
          <a:stretch/>
        </p:blipFill>
        <p:spPr bwMode="auto">
          <a:xfrm>
            <a:off x="8417002" y="4824078"/>
            <a:ext cx="1646655" cy="18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72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64728f66-149a-48ba-ac6b-50203a2b2067">YMNH3RYZFAQR-1-410412</_dlc_DocId>
    <_dlc_DocIdUrl xmlns="64728f66-149a-48ba-ac6b-50203a2b2067">
      <Url>https://sportedfoundation225.sharepoint.com/sites/General/_layouts/15/DocIdRedir.aspx?ID=YMNH3RYZFAQR-1-410412</Url>
      <Description>YMNH3RYZFAQR-1-410412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FBD7F05D15548BBD26735EDF437E2" ma:contentTypeVersion="20" ma:contentTypeDescription="Create a new document." ma:contentTypeScope="" ma:versionID="3226fcfdcb477dc7600382424f6502ea">
  <xsd:schema xmlns:xsd="http://www.w3.org/2001/XMLSchema" xmlns:xs="http://www.w3.org/2001/XMLSchema" xmlns:p="http://schemas.microsoft.com/office/2006/metadata/properties" xmlns:ns2="64728f66-149a-48ba-ac6b-50203a2b2067" xmlns:ns3="http://schemas.microsoft.com/sharepoint/v4" xmlns:ns4="4337aca7-0692-409b-a0c1-17c7a1704a94" targetNamespace="http://schemas.microsoft.com/office/2006/metadata/properties" ma:root="true" ma:fieldsID="2de8a87cc54baf6d4ffc00742e72ea60" ns2:_="" ns3:_="" ns4:_="">
    <xsd:import namespace="64728f66-149a-48ba-ac6b-50203a2b2067"/>
    <xsd:import namespace="http://schemas.microsoft.com/sharepoint/v4"/>
    <xsd:import namespace="4337aca7-0692-409b-a0c1-17c7a1704a9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28f66-149a-48ba-ac6b-50203a2b206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7aca7-0692-409b-a0c1-17c7a1704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F8736-D573-4E36-B6AC-067ADFFA4F99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sharepoint/v4"/>
    <ds:schemaRef ds:uri="http://schemas.microsoft.com/office/2006/documentManagement/types"/>
    <ds:schemaRef ds:uri="4337aca7-0692-409b-a0c1-17c7a1704a94"/>
    <ds:schemaRef ds:uri="http://purl.org/dc/terms/"/>
    <ds:schemaRef ds:uri="64728f66-149a-48ba-ac6b-50203a2b2067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0BC72D6-524A-4413-AD57-F2E883BA18F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1497AD2-20BC-4665-809A-B665FAC4C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28f66-149a-48ba-ac6b-50203a2b2067"/>
    <ds:schemaRef ds:uri="http://schemas.microsoft.com/sharepoint/v4"/>
    <ds:schemaRef ds:uri="4337aca7-0692-409b-a0c1-17c7a1704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8429123-D2ED-4487-9A81-CE7202FC0E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921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Poppins</vt:lpstr>
      <vt:lpstr>Poppins-SemiBold</vt:lpstr>
      <vt:lpstr>Office Theme</vt:lpstr>
      <vt:lpstr>Social Media Marketing</vt:lpstr>
      <vt:lpstr>The Big Five</vt:lpstr>
      <vt:lpstr>PowerPoint Presentation</vt:lpstr>
      <vt:lpstr>Twitter</vt:lpstr>
      <vt:lpstr>Instagram</vt:lpstr>
      <vt:lpstr>LinkedIn</vt:lpstr>
      <vt:lpstr>YouTube</vt:lpstr>
      <vt:lpstr>Hints  and tips</vt:lpstr>
      <vt:lpstr>Tone  of voice</vt:lpstr>
      <vt:lpstr>Images and video</vt:lpstr>
      <vt:lpstr>PowerPoint Presentation</vt:lpstr>
      <vt:lpstr>And another thing…</vt:lpstr>
      <vt:lpstr>Do’s  and Don’ts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your  title here.</dc:title>
  <dc:creator>Abbie Button</dc:creator>
  <cp:lastModifiedBy>Carrie Martinson</cp:lastModifiedBy>
  <cp:revision>8</cp:revision>
  <dcterms:created xsi:type="dcterms:W3CDTF">2020-05-03T21:26:44Z</dcterms:created>
  <dcterms:modified xsi:type="dcterms:W3CDTF">2022-05-06T14:26:15Z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2020-05-03T00:00:00Z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2020-05-03T00:00:00Z</vt:filetime>
  </property>
  <property fmtid="{D5CDD505-2E9C-101B-9397-08002B2CF9AE}" pid="5" name="ContentTypeId">
    <vt:lpwstr>0x010100216FBD7F05D15548BBD26735EDF437E2</vt:lpwstr>
  </property>
  <property fmtid="{D5CDD505-2E9C-101B-9397-08002B2CF9AE}" pid="6" name="_dlc_DocIdItemGuid">
    <vt:lpwstr>e3d57fb7-6380-4fca-9a00-0a54fcb6009c</vt:lpwstr>
  </property>
</Properties>
</file>